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9" r:id="rId22"/>
    <p:sldId id="291" r:id="rId23"/>
    <p:sldId id="284" r:id="rId24"/>
    <p:sldId id="285" r:id="rId25"/>
    <p:sldId id="286" r:id="rId26"/>
    <p:sldId id="287" r:id="rId27"/>
    <p:sldId id="288" r:id="rId28"/>
    <p:sldId id="276" r:id="rId29"/>
    <p:sldId id="277" r:id="rId30"/>
    <p:sldId id="278" r:id="rId31"/>
    <p:sldId id="279" r:id="rId32"/>
    <p:sldId id="280" r:id="rId33"/>
    <p:sldId id="281" r:id="rId34"/>
    <p:sldId id="282" r:id="rId35"/>
    <p:sldId id="283" r:id="rId36"/>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iSftkHjQPxOb9QTqPrF+dojcR+k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840" y="67"/>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283200" cy="3444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905625" y="0"/>
            <a:ext cx="5283200" cy="3444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5283200" cy="3444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p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1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1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2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2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6306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2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0670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9690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6: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0082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0371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4814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0: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1951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2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2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2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27: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27: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2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30"/>
          <p:cNvSpPr txBox="1">
            <a:spLocks noGrp="1"/>
          </p:cNvSpPr>
          <p:nvPr>
            <p:ph type="title"/>
          </p:nvPr>
        </p:nvSpPr>
        <p:spPr>
          <a:xfrm>
            <a:off x="4838445" y="639521"/>
            <a:ext cx="2515108" cy="75755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800"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0"/>
          <p:cNvSpPr txBox="1">
            <a:spLocks noGrp="1"/>
          </p:cNvSpPr>
          <p:nvPr>
            <p:ph type="body" idx="1"/>
          </p:nvPr>
        </p:nvSpPr>
        <p:spPr>
          <a:xfrm>
            <a:off x="688644" y="1730120"/>
            <a:ext cx="10814710" cy="350075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 name="Google Shape;18;p30"/>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0"/>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0"/>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21"/>
        <p:cNvGrpSpPr/>
        <p:nvPr/>
      </p:nvGrpSpPr>
      <p:grpSpPr>
        <a:xfrm>
          <a:off x="0" y="0"/>
          <a:ext cx="0" cy="0"/>
          <a:chOff x="0" y="0"/>
          <a:chExt cx="0" cy="0"/>
        </a:xfrm>
      </p:grpSpPr>
      <p:pic>
        <p:nvPicPr>
          <p:cNvPr id="22" name="Google Shape;22;p3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3" name="Google Shape;23;p31"/>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4" name="Google Shape;24;p31"/>
          <p:cNvPicPr preferRelativeResize="0"/>
          <p:nvPr/>
        </p:nvPicPr>
        <p:blipFill rotWithShape="1">
          <a:blip r:embed="rId3">
            <a:alphaModFix/>
          </a:blip>
          <a:srcRect/>
          <a:stretch/>
        </p:blipFill>
        <p:spPr>
          <a:xfrm>
            <a:off x="9927335" y="64007"/>
            <a:ext cx="2203704" cy="935736"/>
          </a:xfrm>
          <a:prstGeom prst="rect">
            <a:avLst/>
          </a:prstGeom>
          <a:noFill/>
          <a:ln>
            <a:noFill/>
          </a:ln>
        </p:spPr>
      </p:pic>
      <p:sp>
        <p:nvSpPr>
          <p:cNvPr id="25" name="Google Shape;25;p31"/>
          <p:cNvSpPr txBox="1">
            <a:spLocks noGrp="1"/>
          </p:cNvSpPr>
          <p:nvPr>
            <p:ph type="title"/>
          </p:nvPr>
        </p:nvSpPr>
        <p:spPr>
          <a:xfrm>
            <a:off x="4838445" y="639521"/>
            <a:ext cx="2515108" cy="75755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800"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1"/>
          <p:cNvSpPr txBox="1">
            <a:spLocks noGrp="1"/>
          </p:cNvSpPr>
          <p:nvPr>
            <p:ph type="body" idx="1"/>
          </p:nvPr>
        </p:nvSpPr>
        <p:spPr>
          <a:xfrm>
            <a:off x="688644" y="1642505"/>
            <a:ext cx="4716145" cy="44526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400" b="1" i="0">
                <a:solidFill>
                  <a:schemeClr val="dk1"/>
                </a:solidFill>
                <a:latin typeface="Microsoft JhengHei"/>
                <a:ea typeface="Microsoft JhengHei"/>
                <a:cs typeface="Microsoft JhengHei"/>
                <a:sym typeface="Microsoft JhengHei"/>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31"/>
          <p:cNvSpPr txBox="1">
            <a:spLocks noGrp="1"/>
          </p:cNvSpPr>
          <p:nvPr>
            <p:ph type="body" idx="2"/>
          </p:nvPr>
        </p:nvSpPr>
        <p:spPr>
          <a:xfrm>
            <a:off x="6273800" y="2117026"/>
            <a:ext cx="4991734" cy="434403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400" b="0" i="0">
                <a:solidFill>
                  <a:schemeClr val="dk1"/>
                </a:solidFill>
                <a:latin typeface="Calibri"/>
                <a:ea typeface="Calibri"/>
                <a:cs typeface="Calibri"/>
                <a:sym typeface="Calibri"/>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3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1"/>
        <p:cNvGrpSpPr/>
        <p:nvPr/>
      </p:nvGrpSpPr>
      <p:grpSpPr>
        <a:xfrm>
          <a:off x="0" y="0"/>
          <a:ext cx="0" cy="0"/>
          <a:chOff x="0" y="0"/>
          <a:chExt cx="0" cy="0"/>
        </a:xfrm>
      </p:grpSpPr>
      <p:sp>
        <p:nvSpPr>
          <p:cNvPr id="32" name="Google Shape;32;p3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5"/>
        <p:cNvGrpSpPr/>
        <p:nvPr/>
      </p:nvGrpSpPr>
      <p:grpSpPr>
        <a:xfrm>
          <a:off x="0" y="0"/>
          <a:ext cx="0" cy="0"/>
          <a:chOff x="0" y="0"/>
          <a:chExt cx="0" cy="0"/>
        </a:xfrm>
      </p:grpSpPr>
      <p:sp>
        <p:nvSpPr>
          <p:cNvPr id="36" name="Google Shape;36;p33"/>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3"/>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41"/>
        <p:cNvGrpSpPr/>
        <p:nvPr/>
      </p:nvGrpSpPr>
      <p:grpSpPr>
        <a:xfrm>
          <a:off x="0" y="0"/>
          <a:ext cx="0" cy="0"/>
          <a:chOff x="0" y="0"/>
          <a:chExt cx="0" cy="0"/>
        </a:xfrm>
      </p:grpSpPr>
      <p:pic>
        <p:nvPicPr>
          <p:cNvPr id="42" name="Google Shape;42;p3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3" name="Google Shape;43;p34"/>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4" name="Google Shape;44;p34"/>
          <p:cNvPicPr preferRelativeResize="0"/>
          <p:nvPr/>
        </p:nvPicPr>
        <p:blipFill rotWithShape="1">
          <a:blip r:embed="rId3">
            <a:alphaModFix/>
          </a:blip>
          <a:srcRect/>
          <a:stretch/>
        </p:blipFill>
        <p:spPr>
          <a:xfrm>
            <a:off x="9927335" y="64007"/>
            <a:ext cx="2203704" cy="935736"/>
          </a:xfrm>
          <a:prstGeom prst="rect">
            <a:avLst/>
          </a:prstGeom>
          <a:noFill/>
          <a:ln>
            <a:noFill/>
          </a:ln>
        </p:spPr>
      </p:pic>
      <p:sp>
        <p:nvSpPr>
          <p:cNvPr id="45" name="Google Shape;45;p34"/>
          <p:cNvSpPr txBox="1">
            <a:spLocks noGrp="1"/>
          </p:cNvSpPr>
          <p:nvPr>
            <p:ph type="title"/>
          </p:nvPr>
        </p:nvSpPr>
        <p:spPr>
          <a:xfrm>
            <a:off x="4838445" y="639521"/>
            <a:ext cx="2515108" cy="75755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800"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extLst>
      <p:ext uri="{BB962C8B-B14F-4D97-AF65-F5344CB8AC3E}">
        <p14:creationId xmlns:p14="http://schemas.microsoft.com/office/powerpoint/2010/main" val="37657887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4838445" y="639521"/>
            <a:ext cx="2515108" cy="75755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8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688644" y="1730120"/>
            <a:ext cx="10814710" cy="3500754"/>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2" name="Google Shape;12;p29"/>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5.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2.jp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hyperlink" Target="https://github.com/adafruit/Adafruit_Python_DHT.git" TargetMode="Externa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7.jp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tedboy.github.io/flask/generated/flask.make_response.html" TargetMode="External"/><Relationship Id="rId5" Type="http://schemas.openxmlformats.org/officeDocument/2006/relationships/hyperlink" Target="https://tedboy.github.io/flask/generated/flask.jsonify.html" TargetMode="Externa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2"/>
        <p:cNvGrpSpPr/>
        <p:nvPr/>
      </p:nvGrpSpPr>
      <p:grpSpPr>
        <a:xfrm>
          <a:off x="0" y="0"/>
          <a:ext cx="0" cy="0"/>
          <a:chOff x="0" y="0"/>
          <a:chExt cx="0" cy="0"/>
        </a:xfrm>
      </p:grpSpPr>
      <p:grpSp>
        <p:nvGrpSpPr>
          <p:cNvPr id="53" name="Google Shape;53;p1"/>
          <p:cNvGrpSpPr/>
          <p:nvPr/>
        </p:nvGrpSpPr>
        <p:grpSpPr>
          <a:xfrm>
            <a:off x="0" y="0"/>
            <a:ext cx="12192000" cy="6858000"/>
            <a:chOff x="0" y="0"/>
            <a:chExt cx="12192000" cy="6858000"/>
          </a:xfrm>
        </p:grpSpPr>
        <p:pic>
          <p:nvPicPr>
            <p:cNvPr id="54" name="Google Shape;54;p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55" name="Google Shape;55;p1"/>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6" name="Google Shape;56;p1"/>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57" name="Google Shape;57;p1"/>
          <p:cNvSpPr txBox="1">
            <a:spLocks noGrp="1"/>
          </p:cNvSpPr>
          <p:nvPr>
            <p:ph type="title"/>
          </p:nvPr>
        </p:nvSpPr>
        <p:spPr>
          <a:xfrm>
            <a:off x="3899661" y="1818259"/>
            <a:ext cx="3683000" cy="7569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1">
                <a:latin typeface="Microsoft JhengHei"/>
                <a:ea typeface="Microsoft JhengHei"/>
                <a:cs typeface="Microsoft JhengHei"/>
                <a:sym typeface="Microsoft JhengHei"/>
              </a:rPr>
              <a:t>通訊網路實驗</a:t>
            </a:r>
            <a:endParaRPr/>
          </a:p>
        </p:txBody>
      </p:sp>
      <p:sp>
        <p:nvSpPr>
          <p:cNvPr id="58" name="Google Shape;58;p1"/>
          <p:cNvSpPr txBox="1"/>
          <p:nvPr/>
        </p:nvSpPr>
        <p:spPr>
          <a:xfrm>
            <a:off x="2727303" y="4734129"/>
            <a:ext cx="6768126" cy="965072"/>
          </a:xfrm>
          <a:prstGeom prst="rect">
            <a:avLst/>
          </a:prstGeom>
          <a:noFill/>
          <a:ln>
            <a:noFill/>
          </a:ln>
        </p:spPr>
        <p:txBody>
          <a:bodyPr spcFirstLastPara="1" wrap="square" lIns="0" tIns="12700" rIns="0" bIns="0" anchor="t" anchorCtr="0">
            <a:spAutoFit/>
          </a:bodyPr>
          <a:lstStyle/>
          <a:p>
            <a:pPr marL="12700" marR="0" lvl="0" indent="0" algn="l" rtl="0">
              <a:lnSpc>
                <a:spcPct val="119166"/>
              </a:lnSpc>
              <a:spcBef>
                <a:spcPts val="0"/>
              </a:spcBef>
              <a:spcAft>
                <a:spcPts val="0"/>
              </a:spcAft>
              <a:buNone/>
            </a:pPr>
            <a:r>
              <a:rPr lang="en-US" sz="2400" dirty="0">
                <a:solidFill>
                  <a:srgbClr val="006FC0"/>
                </a:solidFill>
                <a:latin typeface="Calibri"/>
                <a:ea typeface="Calibri"/>
                <a:cs typeface="Calibri"/>
                <a:sym typeface="Calibri"/>
              </a:rPr>
              <a:t>Dept. of Electrical and Computer Engineering (ECE)</a:t>
            </a:r>
            <a:endParaRPr sz="2400" dirty="0">
              <a:solidFill>
                <a:schemeClr val="dk1"/>
              </a:solidFill>
              <a:latin typeface="Calibri"/>
              <a:ea typeface="Calibri"/>
              <a:cs typeface="Calibri"/>
              <a:sym typeface="Calibri"/>
            </a:endParaRPr>
          </a:p>
          <a:p>
            <a:pPr marL="36830" marR="0" lvl="0" indent="0" algn="l" rtl="0">
              <a:lnSpc>
                <a:spcPct val="119285"/>
              </a:lnSpc>
              <a:spcBef>
                <a:spcPts val="0"/>
              </a:spcBef>
              <a:spcAft>
                <a:spcPts val="0"/>
              </a:spcAft>
              <a:buNone/>
            </a:pPr>
            <a:r>
              <a:rPr lang="en-US" sz="2800" b="1" dirty="0">
                <a:solidFill>
                  <a:srgbClr val="006FC0"/>
                </a:solidFill>
                <a:latin typeface="Calibri"/>
                <a:ea typeface="Calibri"/>
                <a:cs typeface="Calibri"/>
                <a:sym typeface="Calibri"/>
              </a:rPr>
              <a:t>National Yang Ming Chiao Tung University</a:t>
            </a:r>
            <a:endParaRPr sz="2800" dirty="0">
              <a:solidFill>
                <a:schemeClr val="dk1"/>
              </a:solidFill>
              <a:latin typeface="Calibri"/>
              <a:ea typeface="Calibri"/>
              <a:cs typeface="Calibri"/>
              <a:sym typeface="Calibri"/>
            </a:endParaRPr>
          </a:p>
        </p:txBody>
      </p:sp>
      <p:sp>
        <p:nvSpPr>
          <p:cNvPr id="59" name="Google Shape;59;p1"/>
          <p:cNvSpPr txBox="1"/>
          <p:nvPr/>
        </p:nvSpPr>
        <p:spPr>
          <a:xfrm>
            <a:off x="3709859" y="3675521"/>
            <a:ext cx="4062603" cy="1058608"/>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None/>
            </a:pPr>
            <a:r>
              <a:rPr lang="en-US" sz="3200" dirty="0">
                <a:solidFill>
                  <a:srgbClr val="FF0000"/>
                </a:solidFill>
                <a:latin typeface="Calibri"/>
                <a:ea typeface="Calibri"/>
                <a:cs typeface="Calibri"/>
                <a:sym typeface="Calibri"/>
              </a:rPr>
              <a:t>REST API</a:t>
            </a:r>
            <a:endParaRPr sz="3200" dirty="0">
              <a:solidFill>
                <a:srgbClr val="FF0000"/>
              </a:solidFill>
              <a:latin typeface="Calibri"/>
              <a:ea typeface="Calibri"/>
              <a:cs typeface="Calibri"/>
              <a:sym typeface="Calibri"/>
            </a:endParaRPr>
          </a:p>
          <a:p>
            <a:pPr algn="ctr"/>
            <a:r>
              <a:rPr lang="en-US" altLang="zh-TW" sz="3600">
                <a:solidFill>
                  <a:srgbClr val="FF0000"/>
                </a:solidFill>
              </a:rPr>
              <a:t>112</a:t>
            </a:r>
            <a:r>
              <a:rPr lang="zh-TW" altLang="en-US" sz="3200">
                <a:solidFill>
                  <a:srgbClr val="FF0000"/>
                </a:solidFill>
              </a:rPr>
              <a:t>學年</a:t>
            </a:r>
            <a:r>
              <a:rPr lang="zh-TW" altLang="en-US" sz="3200" dirty="0">
                <a:solidFill>
                  <a:srgbClr val="FF0000"/>
                </a:solidFill>
              </a:rPr>
              <a:t>度 第一學期</a:t>
            </a:r>
            <a:endParaRPr lang="zh-TW" altLang="en-US" sz="2400"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grpSp>
        <p:nvGrpSpPr>
          <p:cNvPr id="150" name="Google Shape;150;p10"/>
          <p:cNvGrpSpPr/>
          <p:nvPr/>
        </p:nvGrpSpPr>
        <p:grpSpPr>
          <a:xfrm>
            <a:off x="0" y="0"/>
            <a:ext cx="12192000" cy="6858000"/>
            <a:chOff x="0" y="0"/>
            <a:chExt cx="12192000" cy="6858000"/>
          </a:xfrm>
        </p:grpSpPr>
        <p:pic>
          <p:nvPicPr>
            <p:cNvPr id="151" name="Google Shape;151;p10"/>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10"/>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3" name="Google Shape;153;p10"/>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154" name="Google Shape;154;p10"/>
          <p:cNvSpPr txBox="1">
            <a:spLocks noGrp="1"/>
          </p:cNvSpPr>
          <p:nvPr>
            <p:ph type="title"/>
          </p:nvPr>
        </p:nvSpPr>
        <p:spPr>
          <a:xfrm>
            <a:off x="4559300" y="381000"/>
            <a:ext cx="3073400" cy="75755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a:latin typeface="Microsoft JhengHei"/>
                <a:ea typeface="Microsoft JhengHei"/>
                <a:cs typeface="Microsoft JhengHei"/>
                <a:sym typeface="Microsoft JhengHei"/>
              </a:rPr>
              <a:t>Code 解釋</a:t>
            </a:r>
            <a:endParaRPr>
              <a:latin typeface="Microsoft JhengHei"/>
              <a:ea typeface="Microsoft JhengHei"/>
              <a:cs typeface="Microsoft JhengHei"/>
              <a:sym typeface="Microsoft JhengHei"/>
            </a:endParaRPr>
          </a:p>
        </p:txBody>
      </p:sp>
      <p:pic>
        <p:nvPicPr>
          <p:cNvPr id="155" name="Google Shape;155;p10"/>
          <p:cNvPicPr preferRelativeResize="0"/>
          <p:nvPr/>
        </p:nvPicPr>
        <p:blipFill rotWithShape="1">
          <a:blip r:embed="rId5">
            <a:alphaModFix/>
          </a:blip>
          <a:srcRect/>
          <a:stretch/>
        </p:blipFill>
        <p:spPr>
          <a:xfrm>
            <a:off x="2237298" y="1827470"/>
            <a:ext cx="7717404" cy="30049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59"/>
        <p:cNvGrpSpPr/>
        <p:nvPr/>
      </p:nvGrpSpPr>
      <p:grpSpPr>
        <a:xfrm>
          <a:off x="0" y="0"/>
          <a:ext cx="0" cy="0"/>
          <a:chOff x="0" y="0"/>
          <a:chExt cx="0" cy="0"/>
        </a:xfrm>
      </p:grpSpPr>
      <p:grpSp>
        <p:nvGrpSpPr>
          <p:cNvPr id="160" name="Google Shape;160;p11"/>
          <p:cNvGrpSpPr/>
          <p:nvPr/>
        </p:nvGrpSpPr>
        <p:grpSpPr>
          <a:xfrm>
            <a:off x="0" y="0"/>
            <a:ext cx="12192000" cy="6858000"/>
            <a:chOff x="0" y="0"/>
            <a:chExt cx="12192000" cy="6858000"/>
          </a:xfrm>
        </p:grpSpPr>
        <p:pic>
          <p:nvPicPr>
            <p:cNvPr id="161" name="Google Shape;161;p1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62" name="Google Shape;162;p11"/>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3" name="Google Shape;163;p11"/>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164" name="Google Shape;164;p11"/>
          <p:cNvSpPr txBox="1"/>
          <p:nvPr/>
        </p:nvSpPr>
        <p:spPr>
          <a:xfrm>
            <a:off x="0" y="838200"/>
            <a:ext cx="10748010" cy="5237331"/>
          </a:xfrm>
          <a:prstGeom prst="rect">
            <a:avLst/>
          </a:prstGeom>
          <a:noFill/>
          <a:ln>
            <a:noFill/>
          </a:ln>
        </p:spPr>
        <p:txBody>
          <a:bodyPr spcFirstLastPara="1" wrap="square" lIns="0" tIns="114300" rIns="0" bIns="0" anchor="t" anchorCtr="0">
            <a:spAutoFit/>
          </a:bodyPr>
          <a:lstStyle/>
          <a:p>
            <a:pPr marL="356870" marR="0" lvl="0" indent="-344805" algn="l" rtl="0">
              <a:lnSpc>
                <a:spcPct val="100000"/>
              </a:lnSpc>
              <a:spcBef>
                <a:spcPts val="0"/>
              </a:spcBef>
              <a:spcAft>
                <a:spcPts val="0"/>
              </a:spcAft>
              <a:buClr>
                <a:srgbClr val="E36C09"/>
              </a:buClr>
              <a:buSzPts val="1663"/>
              <a:buFont typeface="Noto Sans Symbols"/>
              <a:buChar char="◻"/>
            </a:pPr>
            <a:r>
              <a:rPr lang="en-US" sz="2800" dirty="0">
                <a:solidFill>
                  <a:schemeClr val="dk1"/>
                </a:solidFill>
                <a:latin typeface="Microsoft JhengHei"/>
                <a:ea typeface="Microsoft JhengHei"/>
                <a:cs typeface="Microsoft JhengHei"/>
                <a:sym typeface="Microsoft JhengHei"/>
              </a:rPr>
              <a:t>from flask import Flask</a:t>
            </a:r>
            <a:endParaRPr sz="2800" dirty="0">
              <a:solidFill>
                <a:schemeClr val="dk1"/>
              </a:solidFill>
              <a:latin typeface="Microsoft JhengHei"/>
              <a:ea typeface="Microsoft JhengHei"/>
              <a:cs typeface="Microsoft JhengHei"/>
              <a:sym typeface="Microsoft JhengHei"/>
            </a:endParaRPr>
          </a:p>
          <a:p>
            <a:pPr marL="926466" marR="0" lvl="1" indent="-457200" algn="l" rtl="0">
              <a:lnSpc>
                <a:spcPct val="100000"/>
              </a:lnSpc>
              <a:spcBef>
                <a:spcPts val="715"/>
              </a:spcBef>
              <a:spcAft>
                <a:spcPts val="0"/>
              </a:spcAft>
              <a:buClr>
                <a:srgbClr val="548ED4"/>
              </a:buClr>
              <a:buSzPts val="1950"/>
              <a:buFont typeface="Wingdings" panose="05000000000000000000" pitchFamily="2" charset="2"/>
              <a:buChar char="u"/>
            </a:pPr>
            <a:r>
              <a:rPr lang="en-US" sz="2800" b="0" i="0" u="none" strike="noStrike" cap="none" dirty="0" err="1">
                <a:solidFill>
                  <a:schemeClr val="dk1"/>
                </a:solidFill>
                <a:latin typeface="Microsoft JhengHei"/>
                <a:ea typeface="Microsoft JhengHei"/>
                <a:cs typeface="Microsoft JhengHei"/>
                <a:sym typeface="Microsoft JhengHei"/>
              </a:rPr>
              <a:t>引入相關</a:t>
            </a:r>
            <a:r>
              <a:rPr lang="en-US" sz="2800" b="0" i="0" u="none" strike="noStrike" cap="none" dirty="0">
                <a:solidFill>
                  <a:schemeClr val="dk1"/>
                </a:solidFill>
                <a:latin typeface="Microsoft JhengHei"/>
                <a:ea typeface="Microsoft JhengHei"/>
                <a:cs typeface="Microsoft JhengHei"/>
                <a:sym typeface="Microsoft JhengHei"/>
              </a:rPr>
              <a:t> Flask </a:t>
            </a:r>
            <a:r>
              <a:rPr lang="en-US" sz="2800" b="0" i="0" u="none" strike="noStrike" cap="none" dirty="0" err="1">
                <a:solidFill>
                  <a:schemeClr val="dk1"/>
                </a:solidFill>
                <a:latin typeface="Microsoft JhengHei"/>
                <a:ea typeface="Microsoft JhengHei"/>
                <a:cs typeface="Microsoft JhengHei"/>
                <a:sym typeface="Microsoft JhengHei"/>
              </a:rPr>
              <a:t>函式庫</a:t>
            </a:r>
            <a:endParaRPr sz="2800" b="0" i="0" u="none" strike="noStrike" cap="none" dirty="0">
              <a:solidFill>
                <a:schemeClr val="dk1"/>
              </a:solidFill>
              <a:latin typeface="Microsoft JhengHei"/>
              <a:ea typeface="Microsoft JhengHei"/>
              <a:cs typeface="Microsoft JhengHei"/>
              <a:sym typeface="Microsoft JhengHei"/>
            </a:endParaRPr>
          </a:p>
          <a:p>
            <a:pPr marL="756285" marR="0" lvl="1" indent="-163196" algn="l" rtl="0">
              <a:lnSpc>
                <a:spcPct val="100000"/>
              </a:lnSpc>
              <a:spcBef>
                <a:spcPts val="715"/>
              </a:spcBef>
              <a:spcAft>
                <a:spcPts val="0"/>
              </a:spcAft>
              <a:buClr>
                <a:srgbClr val="548ED4"/>
              </a:buClr>
              <a:buSzPts val="1950"/>
              <a:buFont typeface="Noto Sans Symbols"/>
              <a:buNone/>
            </a:pPr>
            <a:endParaRPr sz="2800" b="0" i="0" u="none" strike="noStrike" cap="none" dirty="0">
              <a:solidFill>
                <a:schemeClr val="dk1"/>
              </a:solidFill>
              <a:latin typeface="Microsoft JhengHei"/>
              <a:ea typeface="Microsoft JhengHei"/>
              <a:cs typeface="Microsoft JhengHei"/>
              <a:sym typeface="Microsoft JhengHei"/>
            </a:endParaRPr>
          </a:p>
          <a:p>
            <a:pPr marL="356870" marR="0" lvl="0" indent="-344805" algn="l" rtl="0">
              <a:lnSpc>
                <a:spcPct val="100000"/>
              </a:lnSpc>
              <a:spcBef>
                <a:spcPts val="730"/>
              </a:spcBef>
              <a:spcAft>
                <a:spcPts val="0"/>
              </a:spcAft>
              <a:buClr>
                <a:srgbClr val="E36C09"/>
              </a:buClr>
              <a:buSzPts val="1663"/>
              <a:buFont typeface="Noto Sans Symbols"/>
              <a:buChar char="◻"/>
            </a:pPr>
            <a:r>
              <a:rPr lang="en-US" sz="2800" dirty="0">
                <a:solidFill>
                  <a:schemeClr val="dk1"/>
                </a:solidFill>
                <a:latin typeface="Microsoft JhengHei"/>
                <a:ea typeface="Microsoft JhengHei"/>
                <a:cs typeface="Microsoft JhengHei"/>
                <a:sym typeface="Microsoft JhengHei"/>
              </a:rPr>
              <a:t>app = Flask(</a:t>
            </a:r>
            <a:r>
              <a:rPr lang="en-US" sz="2800" u="sng" dirty="0">
                <a:solidFill>
                  <a:schemeClr val="dk1"/>
                </a:solidFill>
                <a:latin typeface="Microsoft JhengHei"/>
                <a:ea typeface="Microsoft JhengHei"/>
                <a:cs typeface="Microsoft JhengHei"/>
                <a:sym typeface="Microsoft JhengHei"/>
              </a:rPr>
              <a:t>	</a:t>
            </a:r>
            <a:r>
              <a:rPr lang="en-US" sz="2800" dirty="0">
                <a:solidFill>
                  <a:schemeClr val="dk1"/>
                </a:solidFill>
                <a:latin typeface="Microsoft JhengHei"/>
                <a:ea typeface="Microsoft JhengHei"/>
                <a:cs typeface="Microsoft JhengHei"/>
                <a:sym typeface="Microsoft JhengHei"/>
              </a:rPr>
              <a:t>name</a:t>
            </a:r>
            <a:r>
              <a:rPr lang="en-US" sz="2800" u="sng" dirty="0">
                <a:solidFill>
                  <a:schemeClr val="dk1"/>
                </a:solidFill>
                <a:latin typeface="Microsoft JhengHei"/>
                <a:ea typeface="Microsoft JhengHei"/>
                <a:cs typeface="Microsoft JhengHei"/>
                <a:sym typeface="Microsoft JhengHei"/>
              </a:rPr>
              <a:t>	</a:t>
            </a:r>
            <a:r>
              <a:rPr lang="en-US" sz="2800" dirty="0">
                <a:solidFill>
                  <a:schemeClr val="dk1"/>
                </a:solidFill>
                <a:latin typeface="Microsoft JhengHei"/>
                <a:ea typeface="Microsoft JhengHei"/>
                <a:cs typeface="Microsoft JhengHei"/>
                <a:sym typeface="Microsoft JhengHei"/>
              </a:rPr>
              <a:t>)</a:t>
            </a:r>
            <a:endParaRPr sz="2800" dirty="0">
              <a:solidFill>
                <a:schemeClr val="dk1"/>
              </a:solidFill>
              <a:latin typeface="Microsoft JhengHei"/>
              <a:ea typeface="Microsoft JhengHei"/>
              <a:cs typeface="Microsoft JhengHei"/>
              <a:sym typeface="Microsoft JhengHei"/>
            </a:endParaRPr>
          </a:p>
          <a:p>
            <a:pPr marL="926466" marR="5080" lvl="1" indent="-457200" algn="l" rtl="0">
              <a:lnSpc>
                <a:spcPct val="100000"/>
              </a:lnSpc>
              <a:spcBef>
                <a:spcPts val="710"/>
              </a:spcBef>
              <a:spcAft>
                <a:spcPts val="0"/>
              </a:spcAft>
              <a:buClr>
                <a:srgbClr val="548ED4"/>
              </a:buClr>
              <a:buSzPts val="1950"/>
              <a:buFont typeface="Wingdings" panose="05000000000000000000" pitchFamily="2" charset="2"/>
              <a:buChar char="u"/>
            </a:pPr>
            <a:r>
              <a:rPr lang="en-US" sz="2800" b="0" i="0" u="none" strike="noStrike" cap="none" dirty="0" err="1">
                <a:solidFill>
                  <a:schemeClr val="dk1"/>
                </a:solidFill>
                <a:latin typeface="Microsoft JhengHei"/>
                <a:ea typeface="Microsoft JhengHei"/>
                <a:cs typeface="Microsoft JhengHei"/>
                <a:sym typeface="Microsoft JhengHei"/>
              </a:rPr>
              <a:t>初始化</a:t>
            </a:r>
            <a:r>
              <a:rPr lang="en-US" sz="2800" b="0" i="0" u="none" strike="noStrike" cap="none" dirty="0">
                <a:solidFill>
                  <a:schemeClr val="dk1"/>
                </a:solidFill>
                <a:latin typeface="Microsoft JhengHei"/>
                <a:ea typeface="Microsoft JhengHei"/>
                <a:cs typeface="Microsoft JhengHei"/>
                <a:sym typeface="Microsoft JhengHei"/>
              </a:rPr>
              <a:t> Flask </a:t>
            </a:r>
            <a:r>
              <a:rPr lang="en-US" sz="2800" b="0" i="0" u="none" strike="noStrike" cap="none" dirty="0" err="1">
                <a:solidFill>
                  <a:schemeClr val="dk1"/>
                </a:solidFill>
                <a:latin typeface="Microsoft JhengHei"/>
                <a:ea typeface="Microsoft JhengHei"/>
                <a:cs typeface="Microsoft JhengHei"/>
                <a:sym typeface="Microsoft JhengHei"/>
              </a:rPr>
              <a:t>物件，並貼上</a:t>
            </a:r>
            <a:r>
              <a:rPr lang="en-US" sz="2800" b="0" i="0" u="none" strike="noStrike" cap="none" dirty="0">
                <a:solidFill>
                  <a:schemeClr val="dk1"/>
                </a:solidFill>
                <a:latin typeface="Microsoft JhengHei"/>
                <a:ea typeface="Microsoft JhengHei"/>
                <a:cs typeface="Microsoft JhengHei"/>
                <a:sym typeface="Microsoft JhengHei"/>
              </a:rPr>
              <a:t> app </a:t>
            </a:r>
            <a:r>
              <a:rPr lang="en-US" sz="2800" b="0" i="0" u="none" strike="noStrike" cap="none" dirty="0" err="1">
                <a:solidFill>
                  <a:schemeClr val="dk1"/>
                </a:solidFill>
                <a:latin typeface="Microsoft JhengHei"/>
                <a:ea typeface="Microsoft JhengHei"/>
                <a:cs typeface="Microsoft JhengHei"/>
                <a:sym typeface="Microsoft JhengHei"/>
              </a:rPr>
              <a:t>這個</a:t>
            </a:r>
            <a:r>
              <a:rPr lang="en-US" sz="2800" b="0" i="0" u="none" strike="noStrike" cap="none" dirty="0">
                <a:solidFill>
                  <a:schemeClr val="dk1"/>
                </a:solidFill>
                <a:latin typeface="Microsoft JhengHei"/>
                <a:ea typeface="Microsoft JhengHei"/>
                <a:cs typeface="Microsoft JhengHei"/>
                <a:sym typeface="Microsoft JhengHei"/>
              </a:rPr>
              <a:t> </a:t>
            </a:r>
            <a:r>
              <a:rPr lang="en-US" sz="2800" b="0" i="0" u="none" strike="noStrike" cap="none" dirty="0" err="1">
                <a:solidFill>
                  <a:schemeClr val="dk1"/>
                </a:solidFill>
                <a:latin typeface="Microsoft JhengHei"/>
                <a:ea typeface="Microsoft JhengHei"/>
                <a:cs typeface="Microsoft JhengHei"/>
                <a:sym typeface="Microsoft JhengHei"/>
              </a:rPr>
              <a:t>flag，之後就可以方便使用這個物件裡面的功能</a:t>
            </a:r>
            <a:endParaRPr sz="2800" b="0" i="0" u="none" strike="noStrike" cap="none" dirty="0">
              <a:solidFill>
                <a:schemeClr val="dk1"/>
              </a:solidFill>
              <a:latin typeface="Microsoft JhengHei"/>
              <a:ea typeface="Microsoft JhengHei"/>
              <a:cs typeface="Microsoft JhengHei"/>
              <a:sym typeface="Microsoft JhengHei"/>
            </a:endParaRPr>
          </a:p>
          <a:p>
            <a:pPr marL="756285" marR="5080" lvl="1" indent="-163196" algn="l" rtl="0">
              <a:lnSpc>
                <a:spcPct val="100000"/>
              </a:lnSpc>
              <a:spcBef>
                <a:spcPts val="710"/>
              </a:spcBef>
              <a:spcAft>
                <a:spcPts val="0"/>
              </a:spcAft>
              <a:buClr>
                <a:srgbClr val="548ED4"/>
              </a:buClr>
              <a:buSzPts val="1950"/>
              <a:buFont typeface="Noto Sans Symbols"/>
              <a:buNone/>
            </a:pPr>
            <a:endParaRPr sz="2800" b="0" i="0" u="none" strike="noStrike" cap="none" dirty="0">
              <a:solidFill>
                <a:schemeClr val="dk1"/>
              </a:solidFill>
              <a:latin typeface="Microsoft JhengHei"/>
              <a:ea typeface="Microsoft JhengHei"/>
              <a:cs typeface="Microsoft JhengHei"/>
              <a:sym typeface="Microsoft JhengHei"/>
            </a:endParaRPr>
          </a:p>
          <a:p>
            <a:pPr marL="356870" marR="0" lvl="0" indent="-344805" algn="l" rtl="0">
              <a:lnSpc>
                <a:spcPct val="100000"/>
              </a:lnSpc>
              <a:spcBef>
                <a:spcPts val="735"/>
              </a:spcBef>
              <a:spcAft>
                <a:spcPts val="0"/>
              </a:spcAft>
              <a:buClr>
                <a:srgbClr val="E36C09"/>
              </a:buClr>
              <a:buSzPts val="1663"/>
              <a:buFont typeface="Noto Sans Symbols"/>
              <a:buChar char="◻"/>
            </a:pPr>
            <a:r>
              <a:rPr lang="en-US" sz="2800" dirty="0">
                <a:solidFill>
                  <a:schemeClr val="dk1"/>
                </a:solidFill>
                <a:latin typeface="Microsoft JhengHei"/>
                <a:ea typeface="Microsoft JhengHei"/>
                <a:cs typeface="Microsoft JhengHei"/>
                <a:sym typeface="Microsoft JhengHei"/>
              </a:rPr>
              <a:t>@app.route('/')</a:t>
            </a:r>
            <a:endParaRPr sz="2800" dirty="0">
              <a:solidFill>
                <a:schemeClr val="dk1"/>
              </a:solidFill>
              <a:latin typeface="Microsoft JhengHei"/>
              <a:ea typeface="Microsoft JhengHei"/>
              <a:cs typeface="Microsoft JhengHei"/>
              <a:sym typeface="Microsoft JhengHei"/>
            </a:endParaRPr>
          </a:p>
          <a:p>
            <a:pPr marL="926466" marR="185420" lvl="1" indent="-457200" algn="l" rtl="0">
              <a:lnSpc>
                <a:spcPct val="100000"/>
              </a:lnSpc>
              <a:spcBef>
                <a:spcPts val="710"/>
              </a:spcBef>
              <a:spcAft>
                <a:spcPts val="0"/>
              </a:spcAft>
              <a:buClr>
                <a:srgbClr val="548ED4"/>
              </a:buClr>
              <a:buSzPts val="1950"/>
              <a:buFont typeface="Wingdings" panose="05000000000000000000" pitchFamily="2" charset="2"/>
              <a:buChar char="u"/>
            </a:pPr>
            <a:r>
              <a:rPr lang="en-US" sz="2800" b="0" i="0" u="none" strike="noStrike" cap="none" dirty="0" err="1">
                <a:solidFill>
                  <a:schemeClr val="dk1"/>
                </a:solidFill>
                <a:latin typeface="Microsoft JhengHei"/>
                <a:ea typeface="Microsoft JhengHei"/>
                <a:cs typeface="Microsoft JhengHei"/>
                <a:sym typeface="Microsoft JhengHei"/>
              </a:rPr>
              <a:t>創造出主網域下</a:t>
            </a:r>
            <a:r>
              <a:rPr lang="en-US" sz="2800" b="0" i="0" u="none" strike="noStrike" cap="none" dirty="0">
                <a:solidFill>
                  <a:schemeClr val="dk1"/>
                </a:solidFill>
                <a:latin typeface="Microsoft JhengHei"/>
                <a:ea typeface="Microsoft JhengHei"/>
                <a:cs typeface="Microsoft JhengHei"/>
                <a:sym typeface="Microsoft JhengHei"/>
              </a:rPr>
              <a:t> "</a:t>
            </a:r>
            <a:r>
              <a:rPr lang="en-US" sz="2800" b="0" i="0" u="none" strike="noStrike" cap="none" dirty="0">
                <a:solidFill>
                  <a:srgbClr val="FF0000"/>
                </a:solidFill>
                <a:latin typeface="Microsoft JhengHei"/>
                <a:ea typeface="Microsoft JhengHei"/>
                <a:cs typeface="Microsoft JhengHei"/>
                <a:sym typeface="Microsoft JhengHei"/>
              </a:rPr>
              <a:t>/</a:t>
            </a:r>
            <a:r>
              <a:rPr lang="en-US" sz="2800" b="0" i="0" u="none" strike="noStrike" cap="none" dirty="0">
                <a:solidFill>
                  <a:schemeClr val="dk1"/>
                </a:solidFill>
                <a:latin typeface="Microsoft JhengHei"/>
                <a:ea typeface="Microsoft JhengHei"/>
                <a:cs typeface="Microsoft JhengHei"/>
                <a:sym typeface="Microsoft JhengHei"/>
              </a:rPr>
              <a:t>" </a:t>
            </a:r>
            <a:r>
              <a:rPr lang="en-US" sz="2800" b="0" i="0" u="none" strike="noStrike" cap="none" dirty="0" err="1">
                <a:solidFill>
                  <a:schemeClr val="dk1"/>
                </a:solidFill>
                <a:latin typeface="Microsoft JhengHei"/>
                <a:ea typeface="Microsoft JhengHei"/>
                <a:cs typeface="Microsoft JhengHei"/>
                <a:sym typeface="Microsoft JhengHei"/>
              </a:rPr>
              <a:t>這個網址，並定義</a:t>
            </a:r>
            <a:r>
              <a:rPr lang="en-US" sz="2800" b="0" i="0" u="none" strike="noStrike" cap="none" dirty="0">
                <a:solidFill>
                  <a:schemeClr val="dk1"/>
                </a:solidFill>
                <a:latin typeface="Microsoft JhengHei"/>
                <a:ea typeface="Microsoft JhengHei"/>
                <a:cs typeface="Microsoft JhengHei"/>
                <a:sym typeface="Microsoft JhengHei"/>
              </a:rPr>
              <a:t> Request </a:t>
            </a:r>
            <a:r>
              <a:rPr lang="en-US" sz="2800" b="0" i="0" u="none" strike="noStrike" cap="none" dirty="0" err="1">
                <a:solidFill>
                  <a:schemeClr val="dk1"/>
                </a:solidFill>
                <a:latin typeface="Microsoft JhengHei"/>
                <a:ea typeface="Microsoft JhengHei"/>
                <a:cs typeface="Microsoft JhengHei"/>
                <a:sym typeface="Microsoft JhengHei"/>
              </a:rPr>
              <a:t>該網址時可用的手段</a:t>
            </a:r>
            <a:endParaRPr sz="2800" b="0" i="0" u="none" strike="noStrike" cap="none" dirty="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68"/>
        <p:cNvGrpSpPr/>
        <p:nvPr/>
      </p:nvGrpSpPr>
      <p:grpSpPr>
        <a:xfrm>
          <a:off x="0" y="0"/>
          <a:ext cx="0" cy="0"/>
          <a:chOff x="0" y="0"/>
          <a:chExt cx="0" cy="0"/>
        </a:xfrm>
      </p:grpSpPr>
      <p:grpSp>
        <p:nvGrpSpPr>
          <p:cNvPr id="169" name="Google Shape;169;p12"/>
          <p:cNvGrpSpPr/>
          <p:nvPr/>
        </p:nvGrpSpPr>
        <p:grpSpPr>
          <a:xfrm>
            <a:off x="0" y="0"/>
            <a:ext cx="12192000" cy="6858000"/>
            <a:chOff x="0" y="0"/>
            <a:chExt cx="12192000" cy="6858000"/>
          </a:xfrm>
        </p:grpSpPr>
        <p:pic>
          <p:nvPicPr>
            <p:cNvPr id="170" name="Google Shape;170;p12"/>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71" name="Google Shape;171;p12"/>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2" name="Google Shape;172;p12"/>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173" name="Google Shape;173;p12"/>
          <p:cNvSpPr txBox="1"/>
          <p:nvPr/>
        </p:nvSpPr>
        <p:spPr>
          <a:xfrm>
            <a:off x="0" y="838200"/>
            <a:ext cx="11087735" cy="5426229"/>
          </a:xfrm>
          <a:prstGeom prst="rect">
            <a:avLst/>
          </a:prstGeom>
          <a:noFill/>
          <a:ln>
            <a:noFill/>
          </a:ln>
        </p:spPr>
        <p:txBody>
          <a:bodyPr spcFirstLastPara="1" wrap="square" lIns="0" tIns="114300" rIns="0" bIns="0" anchor="t" anchorCtr="0">
            <a:spAutoFit/>
          </a:bodyPr>
          <a:lstStyle/>
          <a:p>
            <a:pPr marL="356870" marR="0" lvl="0" indent="-344805" algn="l" rtl="0">
              <a:lnSpc>
                <a:spcPct val="100000"/>
              </a:lnSpc>
              <a:spcBef>
                <a:spcPts val="0"/>
              </a:spcBef>
              <a:spcAft>
                <a:spcPts val="0"/>
              </a:spcAft>
              <a:buClr>
                <a:srgbClr val="E36C09"/>
              </a:buClr>
              <a:buSzPts val="1663"/>
              <a:buFont typeface="Noto Sans Symbols"/>
              <a:buChar char="◻"/>
            </a:pPr>
            <a:r>
              <a:rPr lang="en-US" sz="2800" dirty="0">
                <a:solidFill>
                  <a:schemeClr val="dk1"/>
                </a:solidFill>
                <a:latin typeface="Microsoft JhengHei"/>
                <a:ea typeface="Microsoft JhengHei"/>
                <a:cs typeface="Microsoft JhengHei"/>
                <a:sym typeface="Microsoft JhengHei"/>
              </a:rPr>
              <a:t>def index():</a:t>
            </a:r>
            <a:endParaRPr sz="2800" dirty="0">
              <a:solidFill>
                <a:schemeClr val="dk1"/>
              </a:solidFill>
              <a:latin typeface="Microsoft JhengHei"/>
              <a:ea typeface="Microsoft JhengHei"/>
              <a:cs typeface="Microsoft JhengHei"/>
              <a:sym typeface="Microsoft JhengHei"/>
            </a:endParaRPr>
          </a:p>
          <a:p>
            <a:pPr marL="926466" marR="0" lvl="1" indent="-457200" algn="l" rtl="0">
              <a:lnSpc>
                <a:spcPct val="100000"/>
              </a:lnSpc>
              <a:spcBef>
                <a:spcPts val="715"/>
              </a:spcBef>
              <a:spcAft>
                <a:spcPts val="0"/>
              </a:spcAft>
              <a:buClr>
                <a:srgbClr val="548ED4"/>
              </a:buClr>
              <a:buSzPts val="1950"/>
              <a:buFont typeface="Wingdings" panose="05000000000000000000" pitchFamily="2" charset="2"/>
              <a:buChar char="u"/>
            </a:pPr>
            <a:r>
              <a:rPr lang="en-US" sz="2800" b="0" i="0" u="none" strike="noStrike" cap="none" dirty="0" err="1">
                <a:solidFill>
                  <a:schemeClr val="dk1"/>
                </a:solidFill>
                <a:latin typeface="Microsoft JhengHei"/>
                <a:ea typeface="Microsoft JhengHei"/>
                <a:cs typeface="Microsoft JhengHei"/>
                <a:sym typeface="Microsoft JhengHei"/>
              </a:rPr>
              <a:t>定義一個函數，只要使用者請求相應的網址，就執行該函數</a:t>
            </a:r>
            <a:endParaRPr sz="2800" b="0" i="0" u="none" strike="noStrike" cap="none" dirty="0">
              <a:solidFill>
                <a:schemeClr val="dk1"/>
              </a:solidFill>
              <a:latin typeface="Microsoft JhengHei"/>
              <a:ea typeface="Microsoft JhengHei"/>
              <a:cs typeface="Microsoft JhengHei"/>
              <a:sym typeface="Microsoft JhengHei"/>
            </a:endParaRPr>
          </a:p>
          <a:p>
            <a:pPr marL="756285" marR="0" lvl="1" indent="-163196" algn="l" rtl="0">
              <a:lnSpc>
                <a:spcPct val="100000"/>
              </a:lnSpc>
              <a:spcBef>
                <a:spcPts val="715"/>
              </a:spcBef>
              <a:spcAft>
                <a:spcPts val="0"/>
              </a:spcAft>
              <a:buClr>
                <a:srgbClr val="548ED4"/>
              </a:buClr>
              <a:buSzPts val="1950"/>
              <a:buFont typeface="Noto Sans Symbols"/>
              <a:buNone/>
            </a:pPr>
            <a:endParaRPr sz="2800" b="0" i="0" u="none" strike="noStrike" cap="none" dirty="0">
              <a:solidFill>
                <a:schemeClr val="dk1"/>
              </a:solidFill>
              <a:latin typeface="Microsoft JhengHei"/>
              <a:ea typeface="Microsoft JhengHei"/>
              <a:cs typeface="Microsoft JhengHei"/>
              <a:sym typeface="Microsoft JhengHei"/>
            </a:endParaRPr>
          </a:p>
          <a:p>
            <a:pPr marL="356870" marR="0" lvl="0" indent="-344805" algn="l" rtl="0">
              <a:lnSpc>
                <a:spcPct val="100000"/>
              </a:lnSpc>
              <a:spcBef>
                <a:spcPts val="730"/>
              </a:spcBef>
              <a:spcAft>
                <a:spcPts val="0"/>
              </a:spcAft>
              <a:buClr>
                <a:srgbClr val="E36C09"/>
              </a:buClr>
              <a:buSzPts val="1663"/>
              <a:buFont typeface="Noto Sans Symbols"/>
              <a:buChar char="◻"/>
            </a:pPr>
            <a:r>
              <a:rPr lang="en-US" sz="2800" dirty="0">
                <a:solidFill>
                  <a:schemeClr val="dk1"/>
                </a:solidFill>
                <a:latin typeface="Microsoft JhengHei"/>
                <a:ea typeface="Microsoft JhengHei"/>
                <a:cs typeface="Microsoft JhengHei"/>
                <a:sym typeface="Microsoft JhengHei"/>
              </a:rPr>
              <a:t>return</a:t>
            </a:r>
            <a:endParaRPr sz="2800" dirty="0">
              <a:solidFill>
                <a:schemeClr val="dk1"/>
              </a:solidFill>
              <a:latin typeface="Microsoft JhengHei"/>
              <a:ea typeface="Microsoft JhengHei"/>
              <a:cs typeface="Microsoft JhengHei"/>
              <a:sym typeface="Microsoft JhengHei"/>
            </a:endParaRPr>
          </a:p>
          <a:p>
            <a:pPr marL="926466" marR="5080" lvl="1" indent="-457200" algn="l" rtl="0">
              <a:lnSpc>
                <a:spcPct val="117499"/>
              </a:lnSpc>
              <a:spcBef>
                <a:spcPts val="950"/>
              </a:spcBef>
              <a:spcAft>
                <a:spcPts val="0"/>
              </a:spcAft>
              <a:buClr>
                <a:srgbClr val="548ED4"/>
              </a:buClr>
              <a:buSzPts val="1950"/>
              <a:buFont typeface="Wingdings" panose="05000000000000000000" pitchFamily="2" charset="2"/>
              <a:buChar char="u"/>
            </a:pPr>
            <a:r>
              <a:rPr lang="en-US" sz="2800" b="0" i="0" u="none" strike="noStrike" cap="none" dirty="0" err="1">
                <a:solidFill>
                  <a:schemeClr val="dk1"/>
                </a:solidFill>
                <a:latin typeface="Microsoft JhengHei"/>
                <a:ea typeface="Microsoft JhengHei"/>
                <a:cs typeface="Microsoft JhengHei"/>
                <a:sym typeface="Microsoft JhengHei"/>
              </a:rPr>
              <a:t>使用者請求該網址之後，根據函數運算之後回傳給使用者的資料</a:t>
            </a:r>
            <a:r>
              <a:rPr lang="en-US" sz="2800" b="0" i="0" u="none" strike="noStrike" cap="none" dirty="0">
                <a:solidFill>
                  <a:schemeClr val="dk1"/>
                </a:solidFill>
                <a:latin typeface="Microsoft JhengHei"/>
                <a:ea typeface="Microsoft JhengHei"/>
                <a:cs typeface="Microsoft JhengHei"/>
                <a:sym typeface="Microsoft JhengHei"/>
              </a:rPr>
              <a:t>， </a:t>
            </a:r>
            <a:r>
              <a:rPr lang="en-US" sz="2800" b="0" i="0" u="none" strike="noStrike" cap="none" dirty="0" err="1">
                <a:solidFill>
                  <a:schemeClr val="dk1"/>
                </a:solidFill>
                <a:latin typeface="Microsoft JhengHei"/>
                <a:ea typeface="Microsoft JhengHei"/>
                <a:cs typeface="Microsoft JhengHei"/>
                <a:sym typeface="Microsoft JhengHei"/>
              </a:rPr>
              <a:t>也就是網頁的資料</a:t>
            </a:r>
            <a:endParaRPr sz="2800" b="0" i="0" u="none" strike="noStrike" cap="none" dirty="0">
              <a:solidFill>
                <a:schemeClr val="dk1"/>
              </a:solidFill>
              <a:latin typeface="Microsoft JhengHei"/>
              <a:ea typeface="Microsoft JhengHei"/>
              <a:cs typeface="Microsoft JhengHei"/>
              <a:sym typeface="Microsoft JhengHei"/>
            </a:endParaRPr>
          </a:p>
          <a:p>
            <a:pPr marL="756285" marR="5080" lvl="1" indent="-163196" algn="l" rtl="0">
              <a:lnSpc>
                <a:spcPct val="117499"/>
              </a:lnSpc>
              <a:spcBef>
                <a:spcPts val="950"/>
              </a:spcBef>
              <a:spcAft>
                <a:spcPts val="0"/>
              </a:spcAft>
              <a:buClr>
                <a:srgbClr val="548ED4"/>
              </a:buClr>
              <a:buSzPts val="1950"/>
              <a:buFont typeface="Noto Sans Symbols"/>
              <a:buNone/>
            </a:pPr>
            <a:endParaRPr sz="2800" b="0" i="0" u="none" strike="noStrike" cap="none" dirty="0">
              <a:solidFill>
                <a:schemeClr val="dk1"/>
              </a:solidFill>
              <a:latin typeface="Microsoft JhengHei"/>
              <a:ea typeface="Microsoft JhengHei"/>
              <a:cs typeface="Microsoft JhengHei"/>
              <a:sym typeface="Microsoft JhengHei"/>
            </a:endParaRPr>
          </a:p>
          <a:p>
            <a:pPr marL="356870" marR="0" lvl="0" indent="-344805" algn="l" rtl="0">
              <a:lnSpc>
                <a:spcPct val="100000"/>
              </a:lnSpc>
              <a:spcBef>
                <a:spcPts val="635"/>
              </a:spcBef>
              <a:spcAft>
                <a:spcPts val="0"/>
              </a:spcAft>
              <a:buClr>
                <a:srgbClr val="E36C09"/>
              </a:buClr>
              <a:buSzPts val="1663"/>
              <a:buFont typeface="Noto Sans Symbols"/>
              <a:buChar char="◻"/>
            </a:pPr>
            <a:r>
              <a:rPr lang="en-US" sz="2800" dirty="0" err="1">
                <a:solidFill>
                  <a:schemeClr val="dk1"/>
                </a:solidFill>
                <a:latin typeface="Microsoft JhengHei"/>
                <a:ea typeface="Microsoft JhengHei"/>
                <a:cs typeface="Microsoft JhengHei"/>
                <a:sym typeface="Microsoft JhengHei"/>
              </a:rPr>
              <a:t>app.run</a:t>
            </a:r>
            <a:r>
              <a:rPr lang="en-US" sz="2800" dirty="0">
                <a:solidFill>
                  <a:schemeClr val="dk1"/>
                </a:solidFill>
                <a:latin typeface="Microsoft JhengHei"/>
                <a:ea typeface="Microsoft JhengHei"/>
                <a:cs typeface="Microsoft JhengHei"/>
                <a:sym typeface="Microsoft JhengHei"/>
              </a:rPr>
              <a:t>()</a:t>
            </a:r>
            <a:endParaRPr sz="2800" dirty="0">
              <a:solidFill>
                <a:schemeClr val="dk1"/>
              </a:solidFill>
              <a:latin typeface="Microsoft JhengHei"/>
              <a:ea typeface="Microsoft JhengHei"/>
              <a:cs typeface="Microsoft JhengHei"/>
              <a:sym typeface="Microsoft JhengHei"/>
            </a:endParaRPr>
          </a:p>
          <a:p>
            <a:pPr marL="926466" marR="0" lvl="1" indent="-457200" algn="l" rtl="0">
              <a:lnSpc>
                <a:spcPct val="100000"/>
              </a:lnSpc>
              <a:spcBef>
                <a:spcPts val="710"/>
              </a:spcBef>
              <a:spcAft>
                <a:spcPts val="0"/>
              </a:spcAft>
              <a:buClr>
                <a:srgbClr val="548ED4"/>
              </a:buClr>
              <a:buSzPts val="1950"/>
              <a:buFont typeface="Wingdings" panose="05000000000000000000" pitchFamily="2" charset="2"/>
              <a:buChar char="u"/>
            </a:pPr>
            <a:r>
              <a:rPr lang="en-US" sz="2800" b="0" i="0" u="none" strike="noStrike" cap="none" dirty="0" err="1">
                <a:solidFill>
                  <a:schemeClr val="dk1"/>
                </a:solidFill>
                <a:latin typeface="Microsoft JhengHei"/>
                <a:ea typeface="Microsoft JhengHei"/>
                <a:cs typeface="Microsoft JhengHei"/>
                <a:sym typeface="Microsoft JhengHei"/>
              </a:rPr>
              <a:t>使整個</a:t>
            </a:r>
            <a:r>
              <a:rPr lang="en-US" sz="2800" b="0" i="0" u="none" strike="noStrike" cap="none" dirty="0">
                <a:solidFill>
                  <a:schemeClr val="dk1"/>
                </a:solidFill>
                <a:latin typeface="Microsoft JhengHei"/>
                <a:ea typeface="Microsoft JhengHei"/>
                <a:cs typeface="Microsoft JhengHei"/>
                <a:sym typeface="Microsoft JhengHei"/>
              </a:rPr>
              <a:t> Flask Web service </a:t>
            </a:r>
            <a:r>
              <a:rPr lang="en-US" sz="2800" b="0" i="0" u="none" strike="noStrike" cap="none" dirty="0" err="1">
                <a:solidFill>
                  <a:schemeClr val="dk1"/>
                </a:solidFill>
                <a:latin typeface="Microsoft JhengHei"/>
                <a:ea typeface="Microsoft JhengHei"/>
                <a:cs typeface="Microsoft JhengHei"/>
                <a:sym typeface="Microsoft JhengHei"/>
              </a:rPr>
              <a:t>運作</a:t>
            </a:r>
            <a:endParaRPr sz="2800" b="0" i="0" u="none" strike="noStrike" cap="none" dirty="0">
              <a:solidFill>
                <a:schemeClr val="dk1"/>
              </a:solidFill>
              <a:latin typeface="Microsoft JhengHei"/>
              <a:ea typeface="Microsoft JhengHei"/>
              <a:cs typeface="Microsoft JhengHei"/>
              <a:sym typeface="Microsoft JhengHei"/>
            </a:endParaRPr>
          </a:p>
          <a:p>
            <a:pPr marL="926466" marR="0" lvl="1" indent="-457200" algn="l" rtl="0">
              <a:lnSpc>
                <a:spcPct val="100000"/>
              </a:lnSpc>
              <a:spcBef>
                <a:spcPts val="675"/>
              </a:spcBef>
              <a:spcAft>
                <a:spcPts val="0"/>
              </a:spcAft>
              <a:buClr>
                <a:srgbClr val="548ED4"/>
              </a:buClr>
              <a:buSzPts val="1950"/>
              <a:buFont typeface="Wingdings" panose="05000000000000000000" pitchFamily="2" charset="2"/>
              <a:buChar char="u"/>
            </a:pPr>
            <a:r>
              <a:rPr lang="en-US" sz="2800" b="0" i="0" u="none" strike="noStrike" cap="none" dirty="0" err="1">
                <a:solidFill>
                  <a:schemeClr val="dk1"/>
                </a:solidFill>
                <a:latin typeface="Microsoft JhengHei"/>
                <a:ea typeface="Microsoft JhengHei"/>
                <a:cs typeface="Microsoft JhengHei"/>
                <a:sym typeface="Microsoft JhengHei"/>
              </a:rPr>
              <a:t>定義</a:t>
            </a:r>
            <a:r>
              <a:rPr lang="en-US" sz="2800" b="0" i="0" u="none" strike="noStrike" cap="none" dirty="0">
                <a:solidFill>
                  <a:schemeClr val="dk1"/>
                </a:solidFill>
                <a:latin typeface="Microsoft JhengHei"/>
                <a:ea typeface="Microsoft JhengHei"/>
                <a:cs typeface="Microsoft JhengHei"/>
                <a:sym typeface="Microsoft JhengHei"/>
              </a:rPr>
              <a:t> host </a:t>
            </a:r>
            <a:r>
              <a:rPr lang="en-US" sz="2800" b="0" i="0" u="none" strike="noStrike" cap="none" dirty="0" err="1">
                <a:solidFill>
                  <a:schemeClr val="dk1"/>
                </a:solidFill>
                <a:latin typeface="Microsoft JhengHei"/>
                <a:ea typeface="Microsoft JhengHei"/>
                <a:cs typeface="Microsoft JhengHei"/>
                <a:sym typeface="Microsoft JhengHei"/>
              </a:rPr>
              <a:t>地址與</a:t>
            </a:r>
            <a:r>
              <a:rPr lang="en-US" sz="2800" b="0" i="0" u="none" strike="noStrike" cap="none" dirty="0">
                <a:solidFill>
                  <a:schemeClr val="dk1"/>
                </a:solidFill>
                <a:latin typeface="Microsoft JhengHei"/>
                <a:ea typeface="Microsoft JhengHei"/>
                <a:cs typeface="Microsoft JhengHei"/>
                <a:sym typeface="Microsoft JhengHei"/>
              </a:rPr>
              <a:t> port </a:t>
            </a:r>
            <a:endParaRPr sz="2800" b="0" i="0" u="none" strike="noStrike" cap="none" dirty="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77"/>
        <p:cNvGrpSpPr/>
        <p:nvPr/>
      </p:nvGrpSpPr>
      <p:grpSpPr>
        <a:xfrm>
          <a:off x="0" y="0"/>
          <a:ext cx="0" cy="0"/>
          <a:chOff x="0" y="0"/>
          <a:chExt cx="0" cy="0"/>
        </a:xfrm>
      </p:grpSpPr>
      <p:grpSp>
        <p:nvGrpSpPr>
          <p:cNvPr id="178" name="Google Shape;178;p13"/>
          <p:cNvGrpSpPr/>
          <p:nvPr/>
        </p:nvGrpSpPr>
        <p:grpSpPr>
          <a:xfrm>
            <a:off x="0" y="0"/>
            <a:ext cx="12192000" cy="6858000"/>
            <a:chOff x="0" y="0"/>
            <a:chExt cx="12192000" cy="6858000"/>
          </a:xfrm>
        </p:grpSpPr>
        <p:pic>
          <p:nvPicPr>
            <p:cNvPr id="179" name="Google Shape;179;p13"/>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80" name="Google Shape;180;p13"/>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81" name="Google Shape;181;p13"/>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182" name="Google Shape;182;p13"/>
          <p:cNvSpPr txBox="1"/>
          <p:nvPr/>
        </p:nvSpPr>
        <p:spPr>
          <a:xfrm>
            <a:off x="0" y="1237375"/>
            <a:ext cx="7083756" cy="1945403"/>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rgbClr val="E36C09"/>
              </a:buClr>
              <a:buSzPts val="1663"/>
              <a:buFont typeface="Noto Sans Symbols"/>
              <a:buChar char="◻"/>
            </a:pPr>
            <a:r>
              <a:rPr lang="en-US" sz="2800" dirty="0">
                <a:solidFill>
                  <a:schemeClr val="dk1"/>
                </a:solidFill>
                <a:latin typeface="Microsoft JhengHei"/>
                <a:ea typeface="Microsoft JhengHei"/>
                <a:cs typeface="Microsoft JhengHei"/>
                <a:sym typeface="Microsoft JhengHei"/>
              </a:rPr>
              <a:t>1. curl </a:t>
            </a:r>
            <a:r>
              <a:rPr lang="en-US" sz="2800" dirty="0" err="1">
                <a:solidFill>
                  <a:schemeClr val="dk1"/>
                </a:solidFill>
                <a:latin typeface="Microsoft JhengHei"/>
                <a:ea typeface="Microsoft JhengHei"/>
                <a:cs typeface="Microsoft JhengHei"/>
                <a:sym typeface="Microsoft JhengHei"/>
              </a:rPr>
              <a:t>指令</a:t>
            </a:r>
            <a:endParaRPr sz="2800" dirty="0">
              <a:solidFill>
                <a:schemeClr val="dk1"/>
              </a:solidFill>
              <a:latin typeface="Microsoft JhengHei"/>
              <a:ea typeface="Microsoft JhengHei"/>
              <a:cs typeface="Microsoft JhengHei"/>
              <a:sym typeface="Microsoft JhengHei"/>
            </a:endParaRPr>
          </a:p>
          <a:p>
            <a:pPr marL="812164" marR="0" lvl="1" indent="-342900" algn="l" rtl="0">
              <a:spcBef>
                <a:spcPts val="869"/>
              </a:spcBef>
              <a:spcAft>
                <a:spcPts val="0"/>
              </a:spcAft>
              <a:buClr>
                <a:schemeClr val="accent1"/>
              </a:buClr>
              <a:buSzPts val="1680"/>
              <a:buFont typeface="Wingdings" panose="05000000000000000000" pitchFamily="2" charset="2"/>
              <a:buChar char="u"/>
            </a:pPr>
            <a:r>
              <a:rPr lang="en-US" sz="2400" b="0" i="0" u="none" strike="noStrike" cap="none" dirty="0">
                <a:solidFill>
                  <a:schemeClr val="dk1"/>
                </a:solidFill>
                <a:latin typeface="Microsoft JhengHei"/>
                <a:ea typeface="Microsoft JhengHei"/>
                <a:cs typeface="Microsoft JhengHei"/>
                <a:sym typeface="Microsoft JhengHei"/>
              </a:rPr>
              <a:t>curl [options] [URL..]</a:t>
            </a:r>
            <a:endParaRPr dirty="0"/>
          </a:p>
          <a:p>
            <a:pPr marL="812166" marR="0" lvl="1" indent="-342900" algn="l" rtl="0">
              <a:lnSpc>
                <a:spcPct val="100000"/>
              </a:lnSpc>
              <a:spcBef>
                <a:spcPts val="690"/>
              </a:spcBef>
              <a:spcAft>
                <a:spcPts val="0"/>
              </a:spcAft>
              <a:buClr>
                <a:srgbClr val="548ED4"/>
              </a:buClr>
              <a:buSzPts val="1671"/>
              <a:buFont typeface="Wingdings" panose="05000000000000000000" pitchFamily="2" charset="2"/>
              <a:buChar char="u"/>
            </a:pPr>
            <a:r>
              <a:rPr lang="en-US" sz="2400" b="0" i="0" u="none" strike="noStrike" cap="none" dirty="0">
                <a:solidFill>
                  <a:schemeClr val="dk1"/>
                </a:solidFill>
                <a:latin typeface="Microsoft JhengHei"/>
                <a:ea typeface="Microsoft JhengHei"/>
                <a:cs typeface="Microsoft JhengHei"/>
                <a:sym typeface="Microsoft JhengHei"/>
              </a:rPr>
              <a:t>curl –X GET URL</a:t>
            </a:r>
            <a:endParaRPr sz="2400" b="0" i="0" u="none" strike="noStrike" cap="none" dirty="0">
              <a:solidFill>
                <a:schemeClr val="dk1"/>
              </a:solidFill>
              <a:latin typeface="Microsoft JhengHei"/>
              <a:ea typeface="Microsoft JhengHei"/>
              <a:cs typeface="Microsoft JhengHei"/>
              <a:sym typeface="Microsoft JhengHei"/>
            </a:endParaRPr>
          </a:p>
          <a:p>
            <a:pPr marL="812166" marR="0" lvl="1" indent="-342900" algn="l" rtl="0">
              <a:lnSpc>
                <a:spcPct val="100000"/>
              </a:lnSpc>
              <a:spcBef>
                <a:spcPts val="675"/>
              </a:spcBef>
              <a:spcAft>
                <a:spcPts val="0"/>
              </a:spcAft>
              <a:buClr>
                <a:srgbClr val="548ED4"/>
              </a:buClr>
              <a:buSzPts val="1671"/>
              <a:buFont typeface="Wingdings" panose="05000000000000000000" pitchFamily="2" charset="2"/>
              <a:buChar char="u"/>
            </a:pPr>
            <a:r>
              <a:rPr lang="en-US" sz="2400" b="0" i="0" u="none" strike="noStrike" cap="none" dirty="0" err="1">
                <a:solidFill>
                  <a:schemeClr val="dk1"/>
                </a:solidFill>
                <a:latin typeface="Microsoft JhengHei"/>
                <a:ea typeface="Microsoft JhengHei"/>
                <a:cs typeface="Microsoft JhengHei"/>
                <a:sym typeface="Microsoft JhengHei"/>
              </a:rPr>
              <a:t>更多的用法請參考</a:t>
            </a:r>
            <a:r>
              <a:rPr lang="en-US" sz="2400" b="0" i="0" u="none" strike="noStrike" cap="none" dirty="0">
                <a:solidFill>
                  <a:schemeClr val="dk1"/>
                </a:solidFill>
                <a:latin typeface="Microsoft JhengHei"/>
                <a:ea typeface="Microsoft JhengHei"/>
                <a:cs typeface="Microsoft JhengHei"/>
                <a:sym typeface="Microsoft JhengHei"/>
              </a:rPr>
              <a:t> man curl</a:t>
            </a:r>
            <a:endParaRPr sz="2400" b="0" i="0" u="none" strike="noStrike" cap="none" dirty="0">
              <a:solidFill>
                <a:schemeClr val="dk1"/>
              </a:solidFill>
              <a:latin typeface="Microsoft JhengHei"/>
              <a:ea typeface="Microsoft JhengHei"/>
              <a:cs typeface="Microsoft JhengHei"/>
              <a:sym typeface="Microsoft JhengHei"/>
            </a:endParaRPr>
          </a:p>
        </p:txBody>
      </p:sp>
      <p:pic>
        <p:nvPicPr>
          <p:cNvPr id="183" name="Google Shape;183;p13"/>
          <p:cNvPicPr preferRelativeResize="0"/>
          <p:nvPr/>
        </p:nvPicPr>
        <p:blipFill rotWithShape="1">
          <a:blip r:embed="rId5">
            <a:alphaModFix/>
          </a:blip>
          <a:srcRect/>
          <a:stretch/>
        </p:blipFill>
        <p:spPr>
          <a:xfrm>
            <a:off x="5486400" y="2178811"/>
            <a:ext cx="6250970" cy="4109349"/>
          </a:xfrm>
          <a:prstGeom prst="rect">
            <a:avLst/>
          </a:prstGeom>
          <a:noFill/>
          <a:ln>
            <a:noFill/>
          </a:ln>
        </p:spPr>
      </p:pic>
      <p:sp>
        <p:nvSpPr>
          <p:cNvPr id="184" name="Google Shape;184;p13"/>
          <p:cNvSpPr txBox="1">
            <a:spLocks noGrp="1"/>
          </p:cNvSpPr>
          <p:nvPr>
            <p:ph type="title"/>
          </p:nvPr>
        </p:nvSpPr>
        <p:spPr>
          <a:xfrm>
            <a:off x="2628900" y="391512"/>
            <a:ext cx="6934200" cy="751488"/>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latin typeface="Microsoft JhengHei"/>
                <a:ea typeface="Microsoft JhengHei"/>
                <a:cs typeface="Microsoft JhengHei"/>
                <a:sym typeface="Microsoft JhengHei"/>
              </a:rPr>
              <a:t>如何發送 HTTP Request</a:t>
            </a:r>
            <a:endParaRPr>
              <a:latin typeface="Microsoft JhengHei"/>
              <a:ea typeface="Microsoft JhengHei"/>
              <a:cs typeface="Microsoft JhengHei"/>
              <a:sym typeface="Microsoft JhengHe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grpSp>
        <p:nvGrpSpPr>
          <p:cNvPr id="189" name="Google Shape;189;p14"/>
          <p:cNvGrpSpPr/>
          <p:nvPr/>
        </p:nvGrpSpPr>
        <p:grpSpPr>
          <a:xfrm>
            <a:off x="0" y="0"/>
            <a:ext cx="12192000" cy="6858000"/>
            <a:chOff x="0" y="0"/>
            <a:chExt cx="12192000" cy="6858000"/>
          </a:xfrm>
        </p:grpSpPr>
        <p:pic>
          <p:nvPicPr>
            <p:cNvPr id="190" name="Google Shape;190;p1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91" name="Google Shape;191;p14"/>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92" name="Google Shape;192;p14"/>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193" name="Google Shape;193;p14"/>
          <p:cNvSpPr txBox="1"/>
          <p:nvPr/>
        </p:nvSpPr>
        <p:spPr>
          <a:xfrm>
            <a:off x="0" y="1293876"/>
            <a:ext cx="10095815" cy="2748187"/>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rgbClr val="E36C09"/>
              </a:buClr>
              <a:buSzPts val="1663"/>
              <a:buFont typeface="Noto Sans Symbols"/>
              <a:buChar char="◻"/>
            </a:pPr>
            <a:r>
              <a:rPr lang="en-US" sz="2800" dirty="0">
                <a:solidFill>
                  <a:schemeClr val="dk1"/>
                </a:solidFill>
                <a:latin typeface="Microsoft JhengHei"/>
                <a:ea typeface="Microsoft JhengHei"/>
                <a:cs typeface="Microsoft JhengHei"/>
                <a:sym typeface="Microsoft JhengHei"/>
              </a:rPr>
              <a:t>1.1 POST</a:t>
            </a:r>
            <a:endParaRPr sz="2800" dirty="0">
              <a:solidFill>
                <a:schemeClr val="dk1"/>
              </a:solidFill>
              <a:latin typeface="Microsoft JhengHei"/>
              <a:ea typeface="Microsoft JhengHei"/>
              <a:cs typeface="Microsoft JhengHei"/>
              <a:sym typeface="Microsoft JhengHei"/>
            </a:endParaRPr>
          </a:p>
          <a:p>
            <a:pPr marL="812166" marR="5080" lvl="1" indent="-342900" algn="l" rtl="0">
              <a:lnSpc>
                <a:spcPct val="100000"/>
              </a:lnSpc>
              <a:spcBef>
                <a:spcPts val="690"/>
              </a:spcBef>
              <a:spcAft>
                <a:spcPts val="0"/>
              </a:spcAft>
              <a:buClr>
                <a:srgbClr val="548ED4"/>
              </a:buClr>
              <a:buSzPts val="1671"/>
              <a:buFont typeface="Wingdings" panose="05000000000000000000" pitchFamily="2" charset="2"/>
              <a:buChar char="u"/>
            </a:pPr>
            <a:r>
              <a:rPr lang="en-US" sz="2400" b="0" i="0" u="none" strike="noStrike" cap="none" dirty="0">
                <a:solidFill>
                  <a:schemeClr val="dk1"/>
                </a:solidFill>
                <a:latin typeface="Microsoft JhengHei"/>
                <a:ea typeface="Microsoft JhengHei"/>
                <a:cs typeface="Microsoft JhengHei"/>
                <a:sym typeface="Microsoft JhengHei"/>
              </a:rPr>
              <a:t>curl </a:t>
            </a:r>
            <a:r>
              <a:rPr lang="en-US" sz="2400" b="0" i="0" u="none" strike="noStrike" cap="none" dirty="0">
                <a:solidFill>
                  <a:srgbClr val="FF0000"/>
                </a:solidFill>
                <a:latin typeface="Microsoft JhengHei"/>
                <a:ea typeface="Microsoft JhengHei"/>
                <a:cs typeface="Microsoft JhengHei"/>
                <a:sym typeface="Microsoft JhengHei"/>
              </a:rPr>
              <a:t>-X</a:t>
            </a:r>
            <a:r>
              <a:rPr lang="en-US" sz="2400" b="0" i="0" u="none" strike="noStrike" cap="none" dirty="0">
                <a:solidFill>
                  <a:schemeClr val="dk1"/>
                </a:solidFill>
                <a:latin typeface="Microsoft JhengHei"/>
                <a:ea typeface="Microsoft JhengHei"/>
                <a:cs typeface="Microsoft JhengHei"/>
                <a:sym typeface="Microsoft JhengHei"/>
              </a:rPr>
              <a:t> POST </a:t>
            </a:r>
            <a:r>
              <a:rPr lang="en-US" sz="2400" b="0" i="0" u="none" strike="noStrike" cap="none" dirty="0">
                <a:solidFill>
                  <a:srgbClr val="FF0000"/>
                </a:solidFill>
                <a:latin typeface="Microsoft JhengHei"/>
                <a:ea typeface="Microsoft JhengHei"/>
                <a:cs typeface="Microsoft JhengHei"/>
                <a:sym typeface="Microsoft JhengHei"/>
              </a:rPr>
              <a:t>-H</a:t>
            </a:r>
            <a:r>
              <a:rPr lang="en-US" sz="2400" b="0" i="0" u="none" strike="noStrike" cap="none" dirty="0">
                <a:solidFill>
                  <a:schemeClr val="dk1"/>
                </a:solidFill>
                <a:latin typeface="Microsoft JhengHei"/>
                <a:ea typeface="Microsoft JhengHei"/>
                <a:cs typeface="Microsoft JhengHei"/>
                <a:sym typeface="Microsoft JhengHei"/>
              </a:rPr>
              <a:t> "Content-Type: application/json" -d  '{"var_1" : x, "var_2" : "y"}'  "</a:t>
            </a:r>
            <a:r>
              <a:rPr lang="en-US" sz="2400" b="0" i="0" u="none" strike="noStrike" cap="none" dirty="0" err="1">
                <a:solidFill>
                  <a:schemeClr val="dk1"/>
                </a:solidFill>
                <a:latin typeface="Microsoft JhengHei"/>
                <a:ea typeface="Microsoft JhengHei"/>
                <a:cs typeface="Microsoft JhengHei"/>
                <a:sym typeface="Microsoft JhengHei"/>
              </a:rPr>
              <a:t>localhost:</a:t>
            </a:r>
            <a:r>
              <a:rPr lang="en-US" sz="2400" b="0" i="0" u="none" strike="noStrike" cap="none" dirty="0" err="1">
                <a:solidFill>
                  <a:srgbClr val="FF0000"/>
                </a:solidFill>
                <a:latin typeface="Microsoft JhengHei"/>
                <a:ea typeface="Microsoft JhengHei"/>
                <a:cs typeface="Microsoft JhengHei"/>
                <a:sym typeface="Microsoft JhengHei"/>
              </a:rPr>
              <a:t>xxxx</a:t>
            </a:r>
            <a:r>
              <a:rPr lang="en-US" sz="2400" b="0" i="0" u="none" strike="noStrike" cap="none" dirty="0">
                <a:solidFill>
                  <a:schemeClr val="dk1"/>
                </a:solidFill>
                <a:latin typeface="Microsoft JhengHei"/>
                <a:ea typeface="Microsoft JhengHei"/>
                <a:cs typeface="Microsoft JhengHei"/>
                <a:sym typeface="Microsoft JhengHei"/>
              </a:rPr>
              <a:t>"</a:t>
            </a:r>
            <a:endParaRPr dirty="0"/>
          </a:p>
          <a:p>
            <a:pPr marL="918300" marR="5080" lvl="1" indent="-342900" algn="l" rtl="0">
              <a:lnSpc>
                <a:spcPct val="100000"/>
              </a:lnSpc>
              <a:spcBef>
                <a:spcPts val="690"/>
              </a:spcBef>
              <a:spcAft>
                <a:spcPts val="0"/>
              </a:spcAft>
              <a:buClr>
                <a:srgbClr val="548ED4"/>
              </a:buClr>
              <a:buSzPts val="1671"/>
              <a:buFont typeface="Wingdings" panose="05000000000000000000" pitchFamily="2" charset="2"/>
              <a:buChar char="u"/>
            </a:pPr>
            <a:endParaRPr sz="2400" b="0" i="0" u="none" strike="noStrike" cap="none" dirty="0">
              <a:solidFill>
                <a:schemeClr val="dk1"/>
              </a:solidFill>
              <a:latin typeface="Microsoft JhengHei"/>
              <a:ea typeface="Microsoft JhengHei"/>
              <a:cs typeface="Microsoft JhengHei"/>
              <a:sym typeface="Microsoft JhengHei"/>
            </a:endParaRPr>
          </a:p>
          <a:p>
            <a:pPr marL="812166" marR="0" lvl="1" indent="-342900" algn="l" rtl="0">
              <a:lnSpc>
                <a:spcPct val="100000"/>
              </a:lnSpc>
              <a:spcBef>
                <a:spcPts val="700"/>
              </a:spcBef>
              <a:spcAft>
                <a:spcPts val="0"/>
              </a:spcAft>
              <a:buClr>
                <a:srgbClr val="548ED4"/>
              </a:buClr>
              <a:buSzPts val="1671"/>
              <a:buFont typeface="Wingdings" panose="05000000000000000000" pitchFamily="2" charset="2"/>
              <a:buChar char="u"/>
            </a:pPr>
            <a:r>
              <a:rPr lang="en-US" sz="2400" b="0" i="0" u="none" strike="noStrike" cap="none" dirty="0">
                <a:solidFill>
                  <a:schemeClr val="dk1"/>
                </a:solidFill>
                <a:latin typeface="Microsoft JhengHei"/>
                <a:ea typeface="Microsoft JhengHei"/>
                <a:cs typeface="Microsoft JhengHei"/>
                <a:sym typeface="Microsoft JhengHei"/>
              </a:rPr>
              <a:t>var_1 &amp; var_2 </a:t>
            </a:r>
            <a:r>
              <a:rPr lang="en-US" sz="2400" b="0" i="0" u="none" strike="noStrike" cap="none" dirty="0" err="1">
                <a:solidFill>
                  <a:schemeClr val="dk1"/>
                </a:solidFill>
                <a:latin typeface="Microsoft JhengHei"/>
                <a:ea typeface="Microsoft JhengHei"/>
                <a:cs typeface="Microsoft JhengHei"/>
                <a:sym typeface="Microsoft JhengHei"/>
              </a:rPr>
              <a:t>請自行更改為自己需求的變數名稱</a:t>
            </a:r>
            <a:endParaRPr sz="2400" b="0" i="0" u="none" strike="noStrike" cap="none" dirty="0">
              <a:solidFill>
                <a:schemeClr val="dk1"/>
              </a:solidFill>
              <a:latin typeface="Microsoft JhengHei"/>
              <a:ea typeface="Microsoft JhengHei"/>
              <a:cs typeface="Microsoft JhengHei"/>
              <a:sym typeface="Microsoft JhengHei"/>
            </a:endParaRPr>
          </a:p>
          <a:p>
            <a:pPr marL="812166" marR="0" lvl="1" indent="-342900" algn="l" rtl="0">
              <a:lnSpc>
                <a:spcPct val="100000"/>
              </a:lnSpc>
              <a:spcBef>
                <a:spcPts val="675"/>
              </a:spcBef>
              <a:spcAft>
                <a:spcPts val="0"/>
              </a:spcAft>
              <a:buClr>
                <a:srgbClr val="548ED4"/>
              </a:buClr>
              <a:buSzPts val="1671"/>
              <a:buFont typeface="Wingdings" panose="05000000000000000000" pitchFamily="2" charset="2"/>
              <a:buChar char="u"/>
            </a:pPr>
            <a:r>
              <a:rPr lang="en-US" sz="2400" b="0" i="0" u="none" strike="noStrike" cap="none" dirty="0">
                <a:solidFill>
                  <a:srgbClr val="FF0000"/>
                </a:solidFill>
                <a:latin typeface="Microsoft JhengHei"/>
                <a:ea typeface="Microsoft JhengHei"/>
                <a:cs typeface="Microsoft JhengHei"/>
                <a:sym typeface="Microsoft JhengHei"/>
              </a:rPr>
              <a:t>x &amp; y </a:t>
            </a:r>
            <a:r>
              <a:rPr lang="en-US" sz="2400" b="0" i="0" u="none" strike="noStrike" cap="none" dirty="0" err="1">
                <a:solidFill>
                  <a:srgbClr val="FF0000"/>
                </a:solidFill>
                <a:latin typeface="Microsoft JhengHei"/>
                <a:ea typeface="Microsoft JhengHei"/>
                <a:cs typeface="Microsoft JhengHei"/>
                <a:sym typeface="Microsoft JhengHei"/>
              </a:rPr>
              <a:t>如果為字串，請前後加上</a:t>
            </a:r>
            <a:r>
              <a:rPr lang="en-US" sz="2400" b="0" i="0" u="none" strike="noStrike" cap="none" dirty="0">
                <a:solidFill>
                  <a:srgbClr val="FF0000"/>
                </a:solidFill>
                <a:latin typeface="Microsoft JhengHei"/>
                <a:ea typeface="Microsoft JhengHei"/>
                <a:cs typeface="Microsoft JhengHei"/>
                <a:sym typeface="Microsoft JhengHei"/>
              </a:rPr>
              <a:t> ""</a:t>
            </a:r>
            <a:endParaRPr sz="2400" b="0" i="0" u="none" strike="noStrike" cap="none" dirty="0">
              <a:solidFill>
                <a:srgbClr val="FF0000"/>
              </a:solidFill>
              <a:latin typeface="Microsoft JhengHei"/>
              <a:ea typeface="Microsoft JhengHei"/>
              <a:cs typeface="Microsoft JhengHei"/>
              <a:sym typeface="Microsoft JhengHei"/>
            </a:endParaRPr>
          </a:p>
        </p:txBody>
      </p:sp>
      <p:pic>
        <p:nvPicPr>
          <p:cNvPr id="194" name="Google Shape;194;p14"/>
          <p:cNvPicPr preferRelativeResize="0"/>
          <p:nvPr/>
        </p:nvPicPr>
        <p:blipFill rotWithShape="1">
          <a:blip r:embed="rId5">
            <a:alphaModFix/>
          </a:blip>
          <a:srcRect/>
          <a:stretch/>
        </p:blipFill>
        <p:spPr>
          <a:xfrm>
            <a:off x="1923288" y="4578778"/>
            <a:ext cx="8345424" cy="1243584"/>
          </a:xfrm>
          <a:prstGeom prst="rect">
            <a:avLst/>
          </a:prstGeom>
          <a:noFill/>
          <a:ln>
            <a:noFill/>
          </a:ln>
        </p:spPr>
      </p:pic>
      <p:sp>
        <p:nvSpPr>
          <p:cNvPr id="195" name="Google Shape;195;p14"/>
          <p:cNvSpPr txBox="1"/>
          <p:nvPr/>
        </p:nvSpPr>
        <p:spPr>
          <a:xfrm>
            <a:off x="2628900" y="395322"/>
            <a:ext cx="6934200" cy="751488"/>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4800">
                <a:solidFill>
                  <a:srgbClr val="000000"/>
                </a:solidFill>
                <a:latin typeface="Microsoft JhengHei"/>
                <a:ea typeface="Microsoft JhengHei"/>
                <a:cs typeface="Microsoft JhengHei"/>
                <a:sym typeface="Microsoft JhengHei"/>
              </a:rPr>
              <a:t>如何發送 HTTP Request</a:t>
            </a:r>
            <a:endParaRPr sz="4800">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99"/>
        <p:cNvGrpSpPr/>
        <p:nvPr/>
      </p:nvGrpSpPr>
      <p:grpSpPr>
        <a:xfrm>
          <a:off x="0" y="0"/>
          <a:ext cx="0" cy="0"/>
          <a:chOff x="0" y="0"/>
          <a:chExt cx="0" cy="0"/>
        </a:xfrm>
      </p:grpSpPr>
      <p:grpSp>
        <p:nvGrpSpPr>
          <p:cNvPr id="200" name="Google Shape;200;p15"/>
          <p:cNvGrpSpPr/>
          <p:nvPr/>
        </p:nvGrpSpPr>
        <p:grpSpPr>
          <a:xfrm>
            <a:off x="0" y="0"/>
            <a:ext cx="12192000" cy="6858000"/>
            <a:chOff x="0" y="0"/>
            <a:chExt cx="12192000" cy="6858000"/>
          </a:xfrm>
        </p:grpSpPr>
        <p:pic>
          <p:nvPicPr>
            <p:cNvPr id="201" name="Google Shape;201;p15"/>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02" name="Google Shape;202;p15"/>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3" name="Google Shape;203;p15"/>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204" name="Google Shape;204;p15"/>
          <p:cNvSpPr txBox="1"/>
          <p:nvPr/>
        </p:nvSpPr>
        <p:spPr>
          <a:xfrm>
            <a:off x="0" y="1293876"/>
            <a:ext cx="11178745" cy="1829987"/>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rgbClr val="E36C09"/>
              </a:buClr>
              <a:buSzPts val="1663"/>
              <a:buFont typeface="Noto Sans Symbols"/>
              <a:buChar char="◻"/>
            </a:pPr>
            <a:r>
              <a:rPr lang="en-US" sz="2800" dirty="0">
                <a:solidFill>
                  <a:schemeClr val="dk1"/>
                </a:solidFill>
                <a:latin typeface="Microsoft JhengHei"/>
                <a:ea typeface="Microsoft JhengHei"/>
                <a:cs typeface="Microsoft JhengHei"/>
                <a:sym typeface="Microsoft JhengHei"/>
              </a:rPr>
              <a:t>1.2 PUT</a:t>
            </a:r>
            <a:endParaRPr sz="2800" dirty="0">
              <a:solidFill>
                <a:schemeClr val="dk1"/>
              </a:solidFill>
              <a:latin typeface="Microsoft JhengHei"/>
              <a:ea typeface="Microsoft JhengHei"/>
              <a:cs typeface="Microsoft JhengHei"/>
              <a:sym typeface="Microsoft JhengHei"/>
            </a:endParaRPr>
          </a:p>
          <a:p>
            <a:pPr marL="812166" marR="5080" lvl="1" indent="-342900" algn="l" rtl="0">
              <a:lnSpc>
                <a:spcPct val="100000"/>
              </a:lnSpc>
              <a:spcBef>
                <a:spcPts val="690"/>
              </a:spcBef>
              <a:spcAft>
                <a:spcPts val="0"/>
              </a:spcAft>
              <a:buClr>
                <a:srgbClr val="548ED4"/>
              </a:buClr>
              <a:buSzPts val="1671"/>
              <a:buFont typeface="Wingdings" panose="05000000000000000000" pitchFamily="2" charset="2"/>
              <a:buChar char="u"/>
            </a:pPr>
            <a:r>
              <a:rPr lang="en-US" sz="2400" b="0" i="0" u="none" strike="noStrike" cap="none" dirty="0">
                <a:solidFill>
                  <a:schemeClr val="dk1"/>
                </a:solidFill>
                <a:latin typeface="Microsoft JhengHei"/>
                <a:ea typeface="Microsoft JhengHei"/>
                <a:cs typeface="Microsoft JhengHei"/>
                <a:sym typeface="Microsoft JhengHei"/>
              </a:rPr>
              <a:t>curl -X PUT -H "Content-Type: application/json" -d  '{"var_1" : x, "var_2" : "y"}' "</a:t>
            </a:r>
            <a:r>
              <a:rPr lang="en-US" sz="2400" b="0" i="0" u="none" strike="noStrike" cap="none" dirty="0" err="1">
                <a:solidFill>
                  <a:schemeClr val="dk1"/>
                </a:solidFill>
                <a:latin typeface="Microsoft JhengHei"/>
                <a:ea typeface="Microsoft JhengHei"/>
                <a:cs typeface="Microsoft JhengHei"/>
                <a:sym typeface="Microsoft JhengHei"/>
              </a:rPr>
              <a:t>localhost:xxxx</a:t>
            </a:r>
            <a:r>
              <a:rPr lang="en-US" sz="2400" b="0" i="0" u="none" strike="noStrike" cap="none" dirty="0">
                <a:solidFill>
                  <a:schemeClr val="dk1"/>
                </a:solidFill>
                <a:latin typeface="Microsoft JhengHei"/>
                <a:ea typeface="Microsoft JhengHei"/>
                <a:cs typeface="Microsoft JhengHei"/>
                <a:sym typeface="Microsoft JhengHei"/>
              </a:rPr>
              <a:t>"</a:t>
            </a:r>
            <a:endParaRPr sz="2400" b="0" i="0" u="none" strike="noStrike" cap="none" dirty="0">
              <a:solidFill>
                <a:schemeClr val="dk1"/>
              </a:solidFill>
              <a:latin typeface="Microsoft JhengHei"/>
              <a:ea typeface="Microsoft JhengHei"/>
              <a:cs typeface="Microsoft JhengHei"/>
              <a:sym typeface="Microsoft JhengHei"/>
            </a:endParaRPr>
          </a:p>
          <a:p>
            <a:pPr marL="812166" marR="0" lvl="1" indent="-342900" algn="l" rtl="0">
              <a:lnSpc>
                <a:spcPct val="100000"/>
              </a:lnSpc>
              <a:spcBef>
                <a:spcPts val="700"/>
              </a:spcBef>
              <a:spcAft>
                <a:spcPts val="0"/>
              </a:spcAft>
              <a:buClr>
                <a:srgbClr val="548ED4"/>
              </a:buClr>
              <a:buSzPts val="1671"/>
              <a:buFont typeface="Wingdings" panose="05000000000000000000" pitchFamily="2" charset="2"/>
              <a:buChar char="u"/>
            </a:pPr>
            <a:r>
              <a:rPr lang="en-US" sz="2400" b="0" i="0" u="none" strike="noStrike" cap="none" dirty="0" err="1">
                <a:solidFill>
                  <a:schemeClr val="dk1"/>
                </a:solidFill>
                <a:latin typeface="Microsoft JhengHei"/>
                <a:ea typeface="Microsoft JhengHei"/>
                <a:cs typeface="Microsoft JhengHei"/>
                <a:sym typeface="Microsoft JhengHei"/>
              </a:rPr>
              <a:t>用法類似POST</a:t>
            </a:r>
            <a:r>
              <a:rPr lang="en-US" sz="2400" b="0" i="0" u="none" strike="noStrike" cap="none" dirty="0">
                <a:solidFill>
                  <a:schemeClr val="dk1"/>
                </a:solidFill>
                <a:latin typeface="Microsoft JhengHei"/>
                <a:ea typeface="Microsoft JhengHei"/>
                <a:cs typeface="Microsoft JhengHei"/>
                <a:sym typeface="Microsoft JhengHei"/>
              </a:rPr>
              <a:t> Request</a:t>
            </a:r>
            <a:endParaRPr sz="2400" b="0" i="0" u="none" strike="noStrike" cap="none" dirty="0">
              <a:solidFill>
                <a:schemeClr val="dk1"/>
              </a:solidFill>
              <a:latin typeface="Microsoft JhengHei"/>
              <a:ea typeface="Microsoft JhengHei"/>
              <a:cs typeface="Microsoft JhengHei"/>
              <a:sym typeface="Microsoft JhengHei"/>
            </a:endParaRPr>
          </a:p>
        </p:txBody>
      </p:sp>
      <p:pic>
        <p:nvPicPr>
          <p:cNvPr id="205" name="Google Shape;205;p15"/>
          <p:cNvPicPr preferRelativeResize="0"/>
          <p:nvPr/>
        </p:nvPicPr>
        <p:blipFill rotWithShape="1">
          <a:blip r:embed="rId5">
            <a:alphaModFix/>
          </a:blip>
          <a:srcRect/>
          <a:stretch/>
        </p:blipFill>
        <p:spPr>
          <a:xfrm>
            <a:off x="902208" y="3986487"/>
            <a:ext cx="10387584" cy="1249680"/>
          </a:xfrm>
          <a:prstGeom prst="rect">
            <a:avLst/>
          </a:prstGeom>
          <a:noFill/>
          <a:ln>
            <a:noFill/>
          </a:ln>
        </p:spPr>
      </p:pic>
      <p:sp>
        <p:nvSpPr>
          <p:cNvPr id="206" name="Google Shape;206;p15"/>
          <p:cNvSpPr txBox="1"/>
          <p:nvPr/>
        </p:nvSpPr>
        <p:spPr>
          <a:xfrm>
            <a:off x="2628900" y="395322"/>
            <a:ext cx="6934200" cy="751488"/>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4800">
                <a:solidFill>
                  <a:srgbClr val="000000"/>
                </a:solidFill>
                <a:latin typeface="Microsoft JhengHei"/>
                <a:ea typeface="Microsoft JhengHei"/>
                <a:cs typeface="Microsoft JhengHei"/>
                <a:sym typeface="Microsoft JhengHei"/>
              </a:rPr>
              <a:t>如何發送 HTTP Request</a:t>
            </a:r>
            <a:endParaRPr sz="4800">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grpSp>
        <p:nvGrpSpPr>
          <p:cNvPr id="211" name="Google Shape;211;p16"/>
          <p:cNvGrpSpPr/>
          <p:nvPr/>
        </p:nvGrpSpPr>
        <p:grpSpPr>
          <a:xfrm>
            <a:off x="0" y="0"/>
            <a:ext cx="12192000" cy="6858000"/>
            <a:chOff x="0" y="0"/>
            <a:chExt cx="12192000" cy="6858000"/>
          </a:xfrm>
        </p:grpSpPr>
        <p:pic>
          <p:nvPicPr>
            <p:cNvPr id="212" name="Google Shape;212;p1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13" name="Google Shape;213;p16"/>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14" name="Google Shape;214;p16"/>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215" name="Google Shape;215;p16"/>
          <p:cNvSpPr txBox="1"/>
          <p:nvPr/>
        </p:nvSpPr>
        <p:spPr>
          <a:xfrm>
            <a:off x="0" y="1237375"/>
            <a:ext cx="7083756" cy="1511951"/>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rgbClr val="E36C09"/>
              </a:buClr>
              <a:buSzPts val="1663"/>
              <a:buFont typeface="Noto Sans Symbols"/>
              <a:buChar char="◻"/>
            </a:pPr>
            <a:r>
              <a:rPr lang="en-US" sz="2800" dirty="0">
                <a:solidFill>
                  <a:schemeClr val="dk1"/>
                </a:solidFill>
                <a:latin typeface="Microsoft JhengHei"/>
                <a:ea typeface="Microsoft JhengHei"/>
                <a:cs typeface="Microsoft JhengHei"/>
                <a:sym typeface="Microsoft JhengHei"/>
              </a:rPr>
              <a:t>2. </a:t>
            </a:r>
            <a:r>
              <a:rPr lang="en-US" sz="2800" dirty="0" err="1">
                <a:solidFill>
                  <a:schemeClr val="dk1"/>
                </a:solidFill>
                <a:latin typeface="Microsoft JhengHei"/>
                <a:ea typeface="Microsoft JhengHei"/>
                <a:cs typeface="Microsoft JhengHei"/>
                <a:sym typeface="Microsoft JhengHei"/>
              </a:rPr>
              <a:t>使用手機或電腦網頁瀏覽器</a:t>
            </a:r>
            <a:endParaRPr dirty="0"/>
          </a:p>
          <a:p>
            <a:pPr marL="926464" marR="0" lvl="1" indent="-457200" algn="l" rtl="0">
              <a:spcBef>
                <a:spcPts val="869"/>
              </a:spcBef>
              <a:spcAft>
                <a:spcPts val="0"/>
              </a:spcAft>
              <a:buClr>
                <a:schemeClr val="accent1"/>
              </a:buClr>
              <a:buSzPts val="1680"/>
              <a:buFont typeface="Wingdings" panose="05000000000000000000" pitchFamily="2" charset="2"/>
              <a:buChar char="u"/>
            </a:pPr>
            <a:r>
              <a:rPr lang="en-US" sz="2400" b="0" i="0" u="none" strike="noStrike" cap="none" dirty="0" err="1">
                <a:solidFill>
                  <a:schemeClr val="dk1"/>
                </a:solidFill>
                <a:latin typeface="Microsoft JhengHei"/>
                <a:ea typeface="Microsoft JhengHei"/>
                <a:cs typeface="Microsoft JhengHei"/>
                <a:sym typeface="Microsoft JhengHei"/>
              </a:rPr>
              <a:t>輸入</a:t>
            </a:r>
            <a:r>
              <a:rPr lang="en-US" sz="2400" b="0" i="0" u="none" strike="noStrike" cap="none" dirty="0">
                <a:solidFill>
                  <a:schemeClr val="dk1"/>
                </a:solidFill>
                <a:latin typeface="Microsoft JhengHei"/>
                <a:ea typeface="Microsoft JhengHei"/>
                <a:cs typeface="Microsoft JhengHei"/>
                <a:sym typeface="Microsoft JhengHei"/>
              </a:rPr>
              <a:t> Server IP </a:t>
            </a:r>
            <a:r>
              <a:rPr lang="en-US" sz="2400" b="0" i="0" u="none" strike="noStrike" cap="none" dirty="0" err="1">
                <a:solidFill>
                  <a:schemeClr val="dk1"/>
                </a:solidFill>
                <a:latin typeface="Microsoft JhengHei"/>
                <a:ea typeface="Microsoft JhengHei"/>
                <a:cs typeface="Microsoft JhengHei"/>
                <a:sym typeface="Microsoft JhengHei"/>
              </a:rPr>
              <a:t>地址或是域名即可使用</a:t>
            </a:r>
            <a:endParaRPr sz="2400" b="0" i="0" u="none" strike="noStrike" cap="none" dirty="0">
              <a:solidFill>
                <a:schemeClr val="dk1"/>
              </a:solidFill>
              <a:latin typeface="Microsoft JhengHei"/>
              <a:ea typeface="Microsoft JhengHei"/>
              <a:cs typeface="Microsoft JhengHei"/>
              <a:sym typeface="Microsoft JhengHei"/>
            </a:endParaRPr>
          </a:p>
          <a:p>
            <a:pPr marL="926464" marR="0" lvl="1" indent="-457200" algn="l" rtl="0">
              <a:spcBef>
                <a:spcPts val="869"/>
              </a:spcBef>
              <a:spcAft>
                <a:spcPts val="0"/>
              </a:spcAft>
              <a:buClr>
                <a:schemeClr val="accent1"/>
              </a:buClr>
              <a:buSzPts val="1680"/>
              <a:buFont typeface="Wingdings" panose="05000000000000000000" pitchFamily="2" charset="2"/>
              <a:buChar char="u"/>
            </a:pPr>
            <a:r>
              <a:rPr lang="en-US" sz="2400" b="0" i="0" u="none" strike="noStrike" cap="none" dirty="0" err="1">
                <a:solidFill>
                  <a:schemeClr val="dk1"/>
                </a:solidFill>
                <a:latin typeface="Microsoft JhengHei"/>
                <a:ea typeface="Microsoft JhengHei"/>
                <a:cs typeface="Microsoft JhengHei"/>
                <a:sym typeface="Microsoft JhengHei"/>
              </a:rPr>
              <a:t>最容易使用的方式</a:t>
            </a:r>
            <a:endParaRPr sz="2400" b="0" i="0" u="none" strike="noStrike" cap="none" dirty="0">
              <a:solidFill>
                <a:schemeClr val="dk1"/>
              </a:solidFill>
              <a:latin typeface="Microsoft JhengHei"/>
              <a:ea typeface="Microsoft JhengHei"/>
              <a:cs typeface="Microsoft JhengHei"/>
              <a:sym typeface="Microsoft JhengHei"/>
            </a:endParaRPr>
          </a:p>
        </p:txBody>
      </p:sp>
      <p:sp>
        <p:nvSpPr>
          <p:cNvPr id="216" name="Google Shape;216;p16"/>
          <p:cNvSpPr txBox="1"/>
          <p:nvPr/>
        </p:nvSpPr>
        <p:spPr>
          <a:xfrm>
            <a:off x="2628900" y="395322"/>
            <a:ext cx="6934200" cy="751488"/>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4800">
                <a:solidFill>
                  <a:srgbClr val="000000"/>
                </a:solidFill>
                <a:latin typeface="Microsoft JhengHei"/>
                <a:ea typeface="Microsoft JhengHei"/>
                <a:cs typeface="Microsoft JhengHei"/>
                <a:sym typeface="Microsoft JhengHei"/>
              </a:rPr>
              <a:t>如何發送 HTTP Request</a:t>
            </a:r>
            <a:endParaRPr sz="4800">
              <a:solidFill>
                <a:srgbClr val="000000"/>
              </a:solidFill>
              <a:latin typeface="Microsoft JhengHei"/>
              <a:ea typeface="Microsoft JhengHei"/>
              <a:cs typeface="Microsoft JhengHei"/>
              <a:sym typeface="Microsoft JhengHei"/>
            </a:endParaRPr>
          </a:p>
        </p:txBody>
      </p:sp>
      <p:pic>
        <p:nvPicPr>
          <p:cNvPr id="217" name="Google Shape;217;p16"/>
          <p:cNvPicPr preferRelativeResize="0"/>
          <p:nvPr/>
        </p:nvPicPr>
        <p:blipFill rotWithShape="1">
          <a:blip r:embed="rId5">
            <a:alphaModFix/>
          </a:blip>
          <a:srcRect/>
          <a:stretch/>
        </p:blipFill>
        <p:spPr>
          <a:xfrm>
            <a:off x="3935985" y="2605506"/>
            <a:ext cx="4320031" cy="39573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grpSp>
        <p:nvGrpSpPr>
          <p:cNvPr id="222" name="Google Shape;222;p17"/>
          <p:cNvGrpSpPr/>
          <p:nvPr/>
        </p:nvGrpSpPr>
        <p:grpSpPr>
          <a:xfrm>
            <a:off x="0" y="0"/>
            <a:ext cx="12192000" cy="6858000"/>
            <a:chOff x="0" y="0"/>
            <a:chExt cx="12192000" cy="6858000"/>
          </a:xfrm>
        </p:grpSpPr>
        <p:pic>
          <p:nvPicPr>
            <p:cNvPr id="223" name="Google Shape;223;p17"/>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24" name="Google Shape;224;p17"/>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25" name="Google Shape;225;p17"/>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226" name="Google Shape;226;p17"/>
          <p:cNvSpPr txBox="1"/>
          <p:nvPr/>
        </p:nvSpPr>
        <p:spPr>
          <a:xfrm>
            <a:off x="0" y="1237375"/>
            <a:ext cx="9067800" cy="2058255"/>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rgbClr val="E36C09"/>
              </a:buClr>
              <a:buSzPts val="1663"/>
              <a:buFont typeface="Noto Sans Symbols"/>
              <a:buChar char="◻"/>
            </a:pPr>
            <a:r>
              <a:rPr lang="en-US" sz="2800" dirty="0">
                <a:solidFill>
                  <a:schemeClr val="dk1"/>
                </a:solidFill>
                <a:latin typeface="Microsoft JhengHei"/>
                <a:ea typeface="Microsoft JhengHei"/>
                <a:cs typeface="Microsoft JhengHei"/>
                <a:sym typeface="Microsoft JhengHei"/>
              </a:rPr>
              <a:t>3. </a:t>
            </a:r>
            <a:r>
              <a:rPr lang="en-US" sz="2800" dirty="0" err="1">
                <a:solidFill>
                  <a:schemeClr val="dk1"/>
                </a:solidFill>
                <a:latin typeface="Microsoft JhengHei"/>
                <a:ea typeface="Microsoft JhengHei"/>
                <a:cs typeface="Microsoft JhengHei"/>
                <a:sym typeface="Microsoft JhengHei"/>
              </a:rPr>
              <a:t>使用手機</a:t>
            </a:r>
            <a:r>
              <a:rPr lang="en-US" sz="2800" dirty="0">
                <a:solidFill>
                  <a:schemeClr val="dk1"/>
                </a:solidFill>
                <a:latin typeface="Microsoft JhengHei"/>
                <a:ea typeface="Microsoft JhengHei"/>
                <a:cs typeface="Microsoft JhengHei"/>
                <a:sym typeface="Microsoft JhengHei"/>
              </a:rPr>
              <a:t> APP</a:t>
            </a:r>
            <a:endParaRPr sz="2800" dirty="0">
              <a:solidFill>
                <a:schemeClr val="dk1"/>
              </a:solidFill>
              <a:latin typeface="Microsoft JhengHei"/>
              <a:ea typeface="Microsoft JhengHei"/>
              <a:cs typeface="Microsoft JhengHei"/>
              <a:sym typeface="Microsoft JhengHei"/>
            </a:endParaRPr>
          </a:p>
          <a:p>
            <a:pPr marL="926464" marR="0" lvl="1" indent="-457200" algn="l" rtl="0">
              <a:spcBef>
                <a:spcPts val="869"/>
              </a:spcBef>
              <a:spcAft>
                <a:spcPts val="0"/>
              </a:spcAft>
              <a:buClr>
                <a:schemeClr val="accent1"/>
              </a:buClr>
              <a:buSzPts val="1680"/>
              <a:buFont typeface="Wingdings" panose="05000000000000000000" pitchFamily="2" charset="2"/>
              <a:buChar char="u"/>
            </a:pPr>
            <a:r>
              <a:rPr lang="en-US" sz="2400" b="0" i="0" u="none" strike="noStrike" cap="none" dirty="0" err="1">
                <a:solidFill>
                  <a:schemeClr val="dk1"/>
                </a:solidFill>
                <a:latin typeface="Microsoft JhengHei"/>
                <a:ea typeface="Microsoft JhengHei"/>
                <a:cs typeface="Microsoft JhengHei"/>
                <a:sym typeface="Microsoft JhengHei"/>
              </a:rPr>
              <a:t>能根據需求進行</a:t>
            </a:r>
            <a:r>
              <a:rPr lang="en-US" sz="2400" b="0" i="0" u="none" strike="noStrike" cap="none" dirty="0">
                <a:solidFill>
                  <a:schemeClr val="dk1"/>
                </a:solidFill>
                <a:latin typeface="Microsoft JhengHei"/>
                <a:ea typeface="Microsoft JhengHei"/>
                <a:cs typeface="Microsoft JhengHei"/>
                <a:sym typeface="Microsoft JhengHei"/>
              </a:rPr>
              <a:t> </a:t>
            </a:r>
            <a:r>
              <a:rPr lang="en-US" sz="2400" b="0" i="0" u="none" strike="noStrike" cap="none" dirty="0" err="1">
                <a:solidFill>
                  <a:schemeClr val="dk1"/>
                </a:solidFill>
                <a:latin typeface="Microsoft JhengHei"/>
                <a:ea typeface="Microsoft JhengHei"/>
                <a:cs typeface="Microsoft JhengHei"/>
                <a:sym typeface="Microsoft JhengHei"/>
              </a:rPr>
              <a:t>GET、POST、等</a:t>
            </a:r>
            <a:r>
              <a:rPr lang="en-US" sz="2400" b="0" i="0" u="none" strike="noStrike" cap="none" dirty="0">
                <a:solidFill>
                  <a:schemeClr val="dk1"/>
                </a:solidFill>
                <a:latin typeface="Microsoft JhengHei"/>
                <a:ea typeface="Microsoft JhengHei"/>
                <a:cs typeface="Microsoft JhengHei"/>
                <a:sym typeface="Microsoft JhengHei"/>
              </a:rPr>
              <a:t> HTTP Request</a:t>
            </a:r>
            <a:endParaRPr dirty="0"/>
          </a:p>
          <a:p>
            <a:pPr marL="926464" marR="0" lvl="1" indent="-457200" algn="l" rtl="0">
              <a:spcBef>
                <a:spcPts val="869"/>
              </a:spcBef>
              <a:spcAft>
                <a:spcPts val="0"/>
              </a:spcAft>
              <a:buClr>
                <a:schemeClr val="accent1"/>
              </a:buClr>
              <a:buSzPts val="1680"/>
              <a:buFont typeface="Wingdings" panose="05000000000000000000" pitchFamily="2" charset="2"/>
              <a:buChar char="u"/>
            </a:pPr>
            <a:r>
              <a:rPr lang="en-US" sz="2400" b="0" i="0" u="none" strike="noStrike" cap="none" dirty="0" err="1">
                <a:solidFill>
                  <a:schemeClr val="dk1"/>
                </a:solidFill>
                <a:latin typeface="Microsoft JhengHei"/>
                <a:ea typeface="Microsoft JhengHei"/>
                <a:cs typeface="Microsoft JhengHei"/>
                <a:sym typeface="Microsoft JhengHei"/>
              </a:rPr>
              <a:t>能自己設定夾帶在</a:t>
            </a:r>
            <a:r>
              <a:rPr lang="en-US" sz="2400" b="0" i="0" u="none" strike="noStrike" cap="none" dirty="0">
                <a:solidFill>
                  <a:schemeClr val="dk1"/>
                </a:solidFill>
                <a:latin typeface="Microsoft JhengHei"/>
                <a:ea typeface="Microsoft JhengHei"/>
                <a:cs typeface="Microsoft JhengHei"/>
                <a:sym typeface="Microsoft JhengHei"/>
              </a:rPr>
              <a:t> HTTP Request </a:t>
            </a:r>
            <a:r>
              <a:rPr lang="en-US" sz="2400" b="0" i="0" u="none" strike="noStrike" cap="none" dirty="0" err="1">
                <a:solidFill>
                  <a:schemeClr val="dk1"/>
                </a:solidFill>
                <a:latin typeface="Microsoft JhengHei"/>
                <a:ea typeface="Microsoft JhengHei"/>
                <a:cs typeface="Microsoft JhengHei"/>
                <a:sym typeface="Microsoft JhengHei"/>
              </a:rPr>
              <a:t>中的</a:t>
            </a:r>
            <a:r>
              <a:rPr lang="en-US" sz="2400" b="0" i="0" u="none" strike="noStrike" cap="none" dirty="0">
                <a:solidFill>
                  <a:schemeClr val="dk1"/>
                </a:solidFill>
                <a:latin typeface="Microsoft JhengHei"/>
                <a:ea typeface="Microsoft JhengHei"/>
                <a:cs typeface="Microsoft JhengHei"/>
                <a:sym typeface="Microsoft JhengHei"/>
              </a:rPr>
              <a:t>  Json </a:t>
            </a:r>
            <a:endParaRPr dirty="0"/>
          </a:p>
          <a:p>
            <a:pPr marL="926464" marR="0" lvl="1" indent="-332739" algn="l" rtl="0">
              <a:spcBef>
                <a:spcPts val="869"/>
              </a:spcBef>
              <a:spcAft>
                <a:spcPts val="0"/>
              </a:spcAft>
              <a:buClr>
                <a:schemeClr val="accent1"/>
              </a:buClr>
              <a:buSzPts val="1960"/>
              <a:buFont typeface="Noto Sans Symbols"/>
              <a:buNone/>
            </a:pPr>
            <a:endParaRPr sz="2800" b="0" i="0" u="none" strike="noStrike" cap="none" dirty="0">
              <a:solidFill>
                <a:schemeClr val="dk1"/>
              </a:solidFill>
              <a:latin typeface="Microsoft JhengHei"/>
              <a:ea typeface="Microsoft JhengHei"/>
              <a:cs typeface="Microsoft JhengHei"/>
              <a:sym typeface="Microsoft JhengHei"/>
            </a:endParaRPr>
          </a:p>
        </p:txBody>
      </p:sp>
      <p:sp>
        <p:nvSpPr>
          <p:cNvPr id="227" name="Google Shape;227;p17"/>
          <p:cNvSpPr txBox="1"/>
          <p:nvPr/>
        </p:nvSpPr>
        <p:spPr>
          <a:xfrm>
            <a:off x="2628900" y="395322"/>
            <a:ext cx="6934200" cy="751488"/>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4800">
                <a:solidFill>
                  <a:srgbClr val="000000"/>
                </a:solidFill>
                <a:latin typeface="Microsoft JhengHei"/>
                <a:ea typeface="Microsoft JhengHei"/>
                <a:cs typeface="Microsoft JhengHei"/>
                <a:sym typeface="Microsoft JhengHei"/>
              </a:rPr>
              <a:t>如何發送 HTTP Request</a:t>
            </a:r>
            <a:endParaRPr sz="4800">
              <a:solidFill>
                <a:srgbClr val="000000"/>
              </a:solidFill>
              <a:latin typeface="Microsoft JhengHei"/>
              <a:ea typeface="Microsoft JhengHei"/>
              <a:cs typeface="Microsoft JhengHei"/>
              <a:sym typeface="Microsoft JhengHei"/>
            </a:endParaRPr>
          </a:p>
        </p:txBody>
      </p:sp>
      <p:pic>
        <p:nvPicPr>
          <p:cNvPr id="228" name="Google Shape;228;p17"/>
          <p:cNvPicPr preferRelativeResize="0"/>
          <p:nvPr/>
        </p:nvPicPr>
        <p:blipFill rotWithShape="1">
          <a:blip r:embed="rId5">
            <a:alphaModFix/>
          </a:blip>
          <a:srcRect/>
          <a:stretch/>
        </p:blipFill>
        <p:spPr>
          <a:xfrm>
            <a:off x="1941850" y="2805643"/>
            <a:ext cx="2228850" cy="3962400"/>
          </a:xfrm>
          <a:prstGeom prst="rect">
            <a:avLst/>
          </a:prstGeom>
          <a:noFill/>
          <a:ln>
            <a:noFill/>
          </a:ln>
        </p:spPr>
      </p:pic>
      <p:sp>
        <p:nvSpPr>
          <p:cNvPr id="229" name="Google Shape;229;p17"/>
          <p:cNvSpPr txBox="1"/>
          <p:nvPr/>
        </p:nvSpPr>
        <p:spPr>
          <a:xfrm>
            <a:off x="7206493" y="5378410"/>
            <a:ext cx="487426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Microsoft JhengHei"/>
                <a:ea typeface="Microsoft JhengHei"/>
                <a:cs typeface="Microsoft JhengHei"/>
                <a:sym typeface="Microsoft JhengHei"/>
              </a:rPr>
              <a:t>※本次實驗使用 private IP 來讓手機與 Flask Web Service 互相連線，所以需要讓手機與 Rpi 板同時連接同一個無線網路分享器</a:t>
            </a:r>
            <a:endParaRPr/>
          </a:p>
        </p:txBody>
      </p:sp>
      <p:pic>
        <p:nvPicPr>
          <p:cNvPr id="3" name="圖片 2">
            <a:extLst>
              <a:ext uri="{FF2B5EF4-FFF2-40B4-BE49-F238E27FC236}">
                <a16:creationId xmlns:a16="http://schemas.microsoft.com/office/drawing/2014/main" id="{38C9D703-4EEC-49E2-BD5B-7F1774D1F803}"/>
              </a:ext>
            </a:extLst>
          </p:cNvPr>
          <p:cNvPicPr>
            <a:picLocks noChangeAspect="1"/>
          </p:cNvPicPr>
          <p:nvPr/>
        </p:nvPicPr>
        <p:blipFill rotWithShape="1">
          <a:blip r:embed="rId6"/>
          <a:srcRect t="8112" b="7569"/>
          <a:stretch/>
        </p:blipFill>
        <p:spPr>
          <a:xfrm>
            <a:off x="4631267" y="2801640"/>
            <a:ext cx="2114659" cy="396239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grpSp>
        <p:nvGrpSpPr>
          <p:cNvPr id="234" name="Google Shape;234;p18"/>
          <p:cNvGrpSpPr/>
          <p:nvPr/>
        </p:nvGrpSpPr>
        <p:grpSpPr>
          <a:xfrm>
            <a:off x="0" y="0"/>
            <a:ext cx="12192000" cy="6858000"/>
            <a:chOff x="0" y="0"/>
            <a:chExt cx="12192000" cy="6858000"/>
          </a:xfrm>
        </p:grpSpPr>
        <p:pic>
          <p:nvPicPr>
            <p:cNvPr id="235" name="Google Shape;235;p18"/>
            <p:cNvPicPr preferRelativeResize="0"/>
            <p:nvPr/>
          </p:nvPicPr>
          <p:blipFill rotWithShape="1">
            <a:blip r:embed="rId3">
              <a:alphaModFix/>
            </a:blip>
            <a:srcRect/>
            <a:stretch/>
          </p:blipFill>
          <p:spPr>
            <a:xfrm>
              <a:off x="9927335" y="64007"/>
              <a:ext cx="2203704" cy="935736"/>
            </a:xfrm>
            <a:prstGeom prst="rect">
              <a:avLst/>
            </a:prstGeom>
            <a:noFill/>
            <a:ln>
              <a:noFill/>
            </a:ln>
          </p:spPr>
        </p:pic>
        <p:pic>
          <p:nvPicPr>
            <p:cNvPr id="236" name="Google Shape;236;p18"/>
            <p:cNvPicPr preferRelativeResize="0"/>
            <p:nvPr/>
          </p:nvPicPr>
          <p:blipFill rotWithShape="1">
            <a:blip r:embed="rId4">
              <a:alphaModFix/>
            </a:blip>
            <a:srcRect/>
            <a:stretch/>
          </p:blipFill>
          <p:spPr>
            <a:xfrm>
              <a:off x="0" y="0"/>
              <a:ext cx="12192000" cy="6858000"/>
            </a:xfrm>
            <a:prstGeom prst="rect">
              <a:avLst/>
            </a:prstGeom>
            <a:noFill/>
            <a:ln>
              <a:noFill/>
            </a:ln>
          </p:spPr>
        </p:pic>
        <p:sp>
          <p:nvSpPr>
            <p:cNvPr id="237" name="Google Shape;237;p18"/>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FF0000"/>
                </a:solidFill>
                <a:latin typeface="Calibri"/>
                <a:ea typeface="Calibri"/>
                <a:cs typeface="Calibri"/>
                <a:sym typeface="Calibri"/>
              </a:endParaRPr>
            </a:p>
          </p:txBody>
        </p:sp>
      </p:grpSp>
      <p:sp>
        <p:nvSpPr>
          <p:cNvPr id="238" name="Google Shape;238;p18"/>
          <p:cNvSpPr txBox="1"/>
          <p:nvPr/>
        </p:nvSpPr>
        <p:spPr>
          <a:xfrm>
            <a:off x="0" y="1237375"/>
            <a:ext cx="9067800" cy="1088759"/>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rgbClr val="E36C09"/>
              </a:buClr>
              <a:buSzPts val="1663"/>
              <a:buFont typeface="Noto Sans Symbols"/>
              <a:buChar char="◻"/>
            </a:pPr>
            <a:r>
              <a:rPr lang="en-US" sz="2800" dirty="0">
                <a:solidFill>
                  <a:schemeClr val="dk1"/>
                </a:solidFill>
                <a:latin typeface="Microsoft JhengHei"/>
                <a:ea typeface="Microsoft JhengHei"/>
                <a:cs typeface="Microsoft JhengHei"/>
                <a:sym typeface="Microsoft JhengHei"/>
              </a:rPr>
              <a:t>3.1.1 </a:t>
            </a:r>
            <a:r>
              <a:rPr lang="en-US" sz="2800" dirty="0" err="1">
                <a:solidFill>
                  <a:schemeClr val="dk1"/>
                </a:solidFill>
                <a:latin typeface="Microsoft JhengHei"/>
                <a:ea typeface="Microsoft JhengHei"/>
                <a:cs typeface="Microsoft JhengHei"/>
                <a:sym typeface="Microsoft JhengHei"/>
              </a:rPr>
              <a:t>使用手機</a:t>
            </a:r>
            <a:r>
              <a:rPr lang="en-US" sz="2800" dirty="0">
                <a:solidFill>
                  <a:schemeClr val="dk1"/>
                </a:solidFill>
                <a:latin typeface="Microsoft JhengHei"/>
                <a:ea typeface="Microsoft JhengHei"/>
                <a:cs typeface="Microsoft JhengHei"/>
                <a:sym typeface="Microsoft JhengHei"/>
              </a:rPr>
              <a:t> APP (</a:t>
            </a:r>
            <a:r>
              <a:rPr lang="en-US" sz="2800" dirty="0">
                <a:solidFill>
                  <a:srgbClr val="FF0000"/>
                </a:solidFill>
                <a:latin typeface="Microsoft JhengHei"/>
                <a:ea typeface="Microsoft JhengHei"/>
                <a:cs typeface="Microsoft JhengHei"/>
                <a:sym typeface="Microsoft JhengHei"/>
              </a:rPr>
              <a:t>IOS</a:t>
            </a:r>
            <a:r>
              <a:rPr lang="en-US" sz="2800" dirty="0">
                <a:solidFill>
                  <a:schemeClr val="dk1"/>
                </a:solidFill>
                <a:latin typeface="Microsoft JhengHei"/>
                <a:ea typeface="Microsoft JhengHei"/>
                <a:cs typeface="Microsoft JhengHei"/>
                <a:sym typeface="Microsoft JhengHei"/>
              </a:rPr>
              <a:t>)</a:t>
            </a:r>
            <a:endParaRPr sz="2800" dirty="0">
              <a:solidFill>
                <a:schemeClr val="dk1"/>
              </a:solidFill>
              <a:latin typeface="Microsoft JhengHei"/>
              <a:ea typeface="Microsoft JhengHei"/>
              <a:cs typeface="Microsoft JhengHei"/>
              <a:sym typeface="Microsoft JhengHei"/>
            </a:endParaRPr>
          </a:p>
          <a:p>
            <a:pPr marL="926464" marR="0" lvl="1" indent="-332739" algn="l" rtl="0">
              <a:spcBef>
                <a:spcPts val="869"/>
              </a:spcBef>
              <a:spcAft>
                <a:spcPts val="0"/>
              </a:spcAft>
              <a:buClr>
                <a:schemeClr val="accent1"/>
              </a:buClr>
              <a:buSzPts val="1960"/>
              <a:buFont typeface="Noto Sans Symbols"/>
              <a:buNone/>
            </a:pPr>
            <a:endParaRPr sz="2800" b="0" i="0" u="none" strike="noStrike" cap="none" dirty="0">
              <a:solidFill>
                <a:schemeClr val="dk1"/>
              </a:solidFill>
              <a:latin typeface="Microsoft JhengHei"/>
              <a:ea typeface="Microsoft JhengHei"/>
              <a:cs typeface="Microsoft JhengHei"/>
              <a:sym typeface="Microsoft JhengHei"/>
            </a:endParaRPr>
          </a:p>
        </p:txBody>
      </p:sp>
      <p:sp>
        <p:nvSpPr>
          <p:cNvPr id="239" name="Google Shape;239;p18"/>
          <p:cNvSpPr txBox="1"/>
          <p:nvPr/>
        </p:nvSpPr>
        <p:spPr>
          <a:xfrm>
            <a:off x="2628900" y="395322"/>
            <a:ext cx="6934200" cy="751488"/>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4800">
                <a:solidFill>
                  <a:srgbClr val="000000"/>
                </a:solidFill>
                <a:latin typeface="Microsoft JhengHei"/>
                <a:ea typeface="Microsoft JhengHei"/>
                <a:cs typeface="Microsoft JhengHei"/>
                <a:sym typeface="Microsoft JhengHei"/>
              </a:rPr>
              <a:t>如何發送 HTTP Request</a:t>
            </a:r>
            <a:endParaRPr sz="4800">
              <a:solidFill>
                <a:srgbClr val="000000"/>
              </a:solidFill>
              <a:latin typeface="Microsoft JhengHei"/>
              <a:ea typeface="Microsoft JhengHei"/>
              <a:cs typeface="Microsoft JhengHei"/>
              <a:sym typeface="Microsoft JhengHei"/>
            </a:endParaRPr>
          </a:p>
        </p:txBody>
      </p:sp>
      <p:pic>
        <p:nvPicPr>
          <p:cNvPr id="240" name="Google Shape;240;p18"/>
          <p:cNvPicPr preferRelativeResize="0"/>
          <p:nvPr/>
        </p:nvPicPr>
        <p:blipFill rotWithShape="1">
          <a:blip r:embed="rId5">
            <a:alphaModFix/>
          </a:blip>
          <a:srcRect/>
          <a:stretch/>
        </p:blipFill>
        <p:spPr>
          <a:xfrm>
            <a:off x="481012" y="1745053"/>
            <a:ext cx="2871788" cy="5105400"/>
          </a:xfrm>
          <a:prstGeom prst="rect">
            <a:avLst/>
          </a:prstGeom>
          <a:noFill/>
          <a:ln>
            <a:noFill/>
          </a:ln>
        </p:spPr>
      </p:pic>
      <p:pic>
        <p:nvPicPr>
          <p:cNvPr id="241" name="Google Shape;241;p18"/>
          <p:cNvPicPr preferRelativeResize="0"/>
          <p:nvPr/>
        </p:nvPicPr>
        <p:blipFill rotWithShape="1">
          <a:blip r:embed="rId6">
            <a:alphaModFix/>
          </a:blip>
          <a:srcRect/>
          <a:stretch/>
        </p:blipFill>
        <p:spPr>
          <a:xfrm>
            <a:off x="3986212" y="1752599"/>
            <a:ext cx="2871788" cy="5105401"/>
          </a:xfrm>
          <a:prstGeom prst="rect">
            <a:avLst/>
          </a:prstGeom>
          <a:noFill/>
          <a:ln>
            <a:noFill/>
          </a:ln>
        </p:spPr>
      </p:pic>
      <p:sp>
        <p:nvSpPr>
          <p:cNvPr id="242" name="Google Shape;242;p18"/>
          <p:cNvSpPr/>
          <p:nvPr/>
        </p:nvSpPr>
        <p:spPr>
          <a:xfrm>
            <a:off x="3011901" y="1916044"/>
            <a:ext cx="340899" cy="3048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18"/>
          <p:cNvSpPr txBox="1"/>
          <p:nvPr/>
        </p:nvSpPr>
        <p:spPr>
          <a:xfrm>
            <a:off x="2705100" y="1883778"/>
            <a:ext cx="4953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Microsoft JhengHei"/>
                <a:ea typeface="Microsoft JhengHei"/>
                <a:cs typeface="Microsoft JhengHei"/>
                <a:sym typeface="Microsoft JhengHei"/>
              </a:rPr>
              <a:t>1.</a:t>
            </a:r>
            <a:endParaRPr sz="1800">
              <a:solidFill>
                <a:srgbClr val="FF0000"/>
              </a:solidFill>
              <a:latin typeface="Microsoft JhengHei"/>
              <a:ea typeface="Microsoft JhengHei"/>
              <a:cs typeface="Microsoft JhengHei"/>
              <a:sym typeface="Microsoft JhengHei"/>
            </a:endParaRPr>
          </a:p>
        </p:txBody>
      </p:sp>
      <p:sp>
        <p:nvSpPr>
          <p:cNvPr id="244" name="Google Shape;244;p18"/>
          <p:cNvSpPr/>
          <p:nvPr/>
        </p:nvSpPr>
        <p:spPr>
          <a:xfrm>
            <a:off x="4038600" y="3581400"/>
            <a:ext cx="2743200" cy="3048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18"/>
          <p:cNvSpPr txBox="1"/>
          <p:nvPr/>
        </p:nvSpPr>
        <p:spPr>
          <a:xfrm>
            <a:off x="3695700" y="3549134"/>
            <a:ext cx="4953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Microsoft JhengHei"/>
                <a:ea typeface="Microsoft JhengHei"/>
                <a:cs typeface="Microsoft JhengHei"/>
                <a:sym typeface="Microsoft JhengHei"/>
              </a:rPr>
              <a:t>2.</a:t>
            </a:r>
            <a:endParaRPr sz="1800">
              <a:solidFill>
                <a:srgbClr val="FF0000"/>
              </a:solidFill>
              <a:latin typeface="Microsoft JhengHei"/>
              <a:ea typeface="Microsoft JhengHei"/>
              <a:cs typeface="Microsoft JhengHei"/>
              <a:sym typeface="Microsoft JhengHei"/>
            </a:endParaRPr>
          </a:p>
        </p:txBody>
      </p:sp>
      <p:pic>
        <p:nvPicPr>
          <p:cNvPr id="246" name="Google Shape;246;p18" descr="一張含有 文字 的圖片&#10;&#10;自動產生的描述"/>
          <p:cNvPicPr preferRelativeResize="0"/>
          <p:nvPr/>
        </p:nvPicPr>
        <p:blipFill rotWithShape="1">
          <a:blip r:embed="rId7">
            <a:alphaModFix/>
          </a:blip>
          <a:srcRect/>
          <a:stretch/>
        </p:blipFill>
        <p:spPr>
          <a:xfrm>
            <a:off x="7567612" y="1745052"/>
            <a:ext cx="2871788" cy="5105401"/>
          </a:xfrm>
          <a:prstGeom prst="rect">
            <a:avLst/>
          </a:prstGeom>
          <a:noFill/>
          <a:ln>
            <a:noFill/>
          </a:ln>
        </p:spPr>
      </p:pic>
      <p:sp>
        <p:nvSpPr>
          <p:cNvPr id="247" name="Google Shape;247;p18"/>
          <p:cNvSpPr/>
          <p:nvPr/>
        </p:nvSpPr>
        <p:spPr>
          <a:xfrm>
            <a:off x="7631906" y="2667000"/>
            <a:ext cx="2743200" cy="3048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18"/>
          <p:cNvSpPr txBox="1"/>
          <p:nvPr/>
        </p:nvSpPr>
        <p:spPr>
          <a:xfrm>
            <a:off x="7221951" y="2644428"/>
            <a:ext cx="4953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Microsoft JhengHei"/>
                <a:ea typeface="Microsoft JhengHei"/>
                <a:cs typeface="Microsoft JhengHei"/>
                <a:sym typeface="Microsoft JhengHei"/>
              </a:rPr>
              <a:t>3.</a:t>
            </a:r>
            <a:endParaRPr sz="1800">
              <a:solidFill>
                <a:srgbClr val="FF0000"/>
              </a:solidFill>
              <a:latin typeface="Microsoft JhengHei"/>
              <a:ea typeface="Microsoft JhengHei"/>
              <a:cs typeface="Microsoft JhengHei"/>
              <a:sym typeface="Microsoft JhengHe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pSp>
        <p:nvGrpSpPr>
          <p:cNvPr id="253" name="Google Shape;253;p19"/>
          <p:cNvGrpSpPr/>
          <p:nvPr/>
        </p:nvGrpSpPr>
        <p:grpSpPr>
          <a:xfrm>
            <a:off x="0" y="0"/>
            <a:ext cx="12192000" cy="6858000"/>
            <a:chOff x="0" y="0"/>
            <a:chExt cx="12192000" cy="6858000"/>
          </a:xfrm>
        </p:grpSpPr>
        <p:pic>
          <p:nvPicPr>
            <p:cNvPr id="254" name="Google Shape;254;p19"/>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55" name="Google Shape;255;p19"/>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56" name="Google Shape;256;p19"/>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257" name="Google Shape;257;p19"/>
          <p:cNvSpPr txBox="1"/>
          <p:nvPr/>
        </p:nvSpPr>
        <p:spPr>
          <a:xfrm>
            <a:off x="0" y="1237375"/>
            <a:ext cx="9067800" cy="1088759"/>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rgbClr val="E36C09"/>
              </a:buClr>
              <a:buSzPts val="1663"/>
              <a:buFont typeface="Noto Sans Symbols"/>
              <a:buChar char="◻"/>
            </a:pPr>
            <a:r>
              <a:rPr lang="en-US" sz="2800" dirty="0">
                <a:solidFill>
                  <a:schemeClr val="dk1"/>
                </a:solidFill>
                <a:latin typeface="Microsoft JhengHei"/>
                <a:ea typeface="Microsoft JhengHei"/>
                <a:cs typeface="Microsoft JhengHei"/>
                <a:sym typeface="Microsoft JhengHei"/>
              </a:rPr>
              <a:t>3.1.1 </a:t>
            </a:r>
            <a:r>
              <a:rPr lang="en-US" sz="2800" dirty="0" err="1">
                <a:solidFill>
                  <a:schemeClr val="dk1"/>
                </a:solidFill>
                <a:latin typeface="Microsoft JhengHei"/>
                <a:ea typeface="Microsoft JhengHei"/>
                <a:cs typeface="Microsoft JhengHei"/>
                <a:sym typeface="Microsoft JhengHei"/>
              </a:rPr>
              <a:t>使用手機</a:t>
            </a:r>
            <a:r>
              <a:rPr lang="en-US" sz="2800" dirty="0">
                <a:solidFill>
                  <a:schemeClr val="dk1"/>
                </a:solidFill>
                <a:latin typeface="Microsoft JhengHei"/>
                <a:ea typeface="Microsoft JhengHei"/>
                <a:cs typeface="Microsoft JhengHei"/>
                <a:sym typeface="Microsoft JhengHei"/>
              </a:rPr>
              <a:t> APP(</a:t>
            </a:r>
            <a:r>
              <a:rPr lang="en-US" sz="2800" dirty="0">
                <a:solidFill>
                  <a:srgbClr val="FF0000"/>
                </a:solidFill>
                <a:latin typeface="Microsoft JhengHei"/>
                <a:ea typeface="Microsoft JhengHei"/>
                <a:cs typeface="Microsoft JhengHei"/>
                <a:sym typeface="Microsoft JhengHei"/>
              </a:rPr>
              <a:t>IOS</a:t>
            </a:r>
            <a:r>
              <a:rPr lang="en-US" sz="2800" dirty="0">
                <a:solidFill>
                  <a:schemeClr val="dk1"/>
                </a:solidFill>
                <a:latin typeface="Microsoft JhengHei"/>
                <a:ea typeface="Microsoft JhengHei"/>
                <a:cs typeface="Microsoft JhengHei"/>
                <a:sym typeface="Microsoft JhengHei"/>
              </a:rPr>
              <a:t>)</a:t>
            </a:r>
            <a:endParaRPr sz="2800" dirty="0">
              <a:solidFill>
                <a:schemeClr val="dk1"/>
              </a:solidFill>
              <a:latin typeface="Microsoft JhengHei"/>
              <a:ea typeface="Microsoft JhengHei"/>
              <a:cs typeface="Microsoft JhengHei"/>
              <a:sym typeface="Microsoft JhengHei"/>
            </a:endParaRPr>
          </a:p>
          <a:p>
            <a:pPr marL="926464" marR="0" lvl="1" indent="-332739" algn="l" rtl="0">
              <a:spcBef>
                <a:spcPts val="869"/>
              </a:spcBef>
              <a:spcAft>
                <a:spcPts val="0"/>
              </a:spcAft>
              <a:buClr>
                <a:schemeClr val="accent1"/>
              </a:buClr>
              <a:buSzPts val="1960"/>
              <a:buFont typeface="Noto Sans Symbols"/>
              <a:buNone/>
            </a:pPr>
            <a:endParaRPr sz="2800" b="0" i="0" u="none" strike="noStrike" cap="none" dirty="0">
              <a:solidFill>
                <a:schemeClr val="dk1"/>
              </a:solidFill>
              <a:latin typeface="Microsoft JhengHei"/>
              <a:ea typeface="Microsoft JhengHei"/>
              <a:cs typeface="Microsoft JhengHei"/>
              <a:sym typeface="Microsoft JhengHei"/>
            </a:endParaRPr>
          </a:p>
        </p:txBody>
      </p:sp>
      <p:sp>
        <p:nvSpPr>
          <p:cNvPr id="258" name="Google Shape;258;p19"/>
          <p:cNvSpPr txBox="1"/>
          <p:nvPr/>
        </p:nvSpPr>
        <p:spPr>
          <a:xfrm>
            <a:off x="2628900" y="395322"/>
            <a:ext cx="6934200" cy="751488"/>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4800">
                <a:solidFill>
                  <a:srgbClr val="000000"/>
                </a:solidFill>
                <a:latin typeface="Microsoft JhengHei"/>
                <a:ea typeface="Microsoft JhengHei"/>
                <a:cs typeface="Microsoft JhengHei"/>
                <a:sym typeface="Microsoft JhengHei"/>
              </a:rPr>
              <a:t>如何發送 HTTP Request</a:t>
            </a:r>
            <a:endParaRPr sz="4800">
              <a:solidFill>
                <a:srgbClr val="000000"/>
              </a:solidFill>
              <a:latin typeface="Microsoft JhengHei"/>
              <a:ea typeface="Microsoft JhengHei"/>
              <a:cs typeface="Microsoft JhengHei"/>
              <a:sym typeface="Microsoft JhengHei"/>
            </a:endParaRPr>
          </a:p>
        </p:txBody>
      </p:sp>
      <p:pic>
        <p:nvPicPr>
          <p:cNvPr id="259" name="Google Shape;259;p19" descr="一張含有 文字 的圖片&#10;&#10;自動產生的描述"/>
          <p:cNvPicPr preferRelativeResize="0"/>
          <p:nvPr/>
        </p:nvPicPr>
        <p:blipFill rotWithShape="1">
          <a:blip r:embed="rId5">
            <a:alphaModFix/>
          </a:blip>
          <a:srcRect/>
          <a:stretch/>
        </p:blipFill>
        <p:spPr>
          <a:xfrm>
            <a:off x="452816" y="1752597"/>
            <a:ext cx="2871789" cy="5105403"/>
          </a:xfrm>
          <a:prstGeom prst="rect">
            <a:avLst/>
          </a:prstGeom>
          <a:noFill/>
          <a:ln>
            <a:noFill/>
          </a:ln>
        </p:spPr>
      </p:pic>
      <p:sp>
        <p:nvSpPr>
          <p:cNvPr id="260" name="Google Shape;260;p19"/>
          <p:cNvSpPr/>
          <p:nvPr/>
        </p:nvSpPr>
        <p:spPr>
          <a:xfrm>
            <a:off x="2959195" y="1996190"/>
            <a:ext cx="340899" cy="3048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1" name="Google Shape;261;p19"/>
          <p:cNvSpPr txBox="1"/>
          <p:nvPr/>
        </p:nvSpPr>
        <p:spPr>
          <a:xfrm>
            <a:off x="2616295" y="1963924"/>
            <a:ext cx="4953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Microsoft JhengHei"/>
                <a:ea typeface="Microsoft JhengHei"/>
                <a:cs typeface="Microsoft JhengHei"/>
                <a:sym typeface="Microsoft JhengHei"/>
              </a:rPr>
              <a:t>4.</a:t>
            </a:r>
            <a:endParaRPr sz="1800">
              <a:solidFill>
                <a:srgbClr val="FF0000"/>
              </a:solidFill>
              <a:latin typeface="Microsoft JhengHei"/>
              <a:ea typeface="Microsoft JhengHei"/>
              <a:cs typeface="Microsoft JhengHei"/>
              <a:sym typeface="Microsoft JhengHei"/>
            </a:endParaRPr>
          </a:p>
        </p:txBody>
      </p:sp>
      <p:pic>
        <p:nvPicPr>
          <p:cNvPr id="262" name="Google Shape;262;p19" descr="一張含有 文字 的圖片&#10;&#10;自動產生的描述"/>
          <p:cNvPicPr preferRelativeResize="0"/>
          <p:nvPr/>
        </p:nvPicPr>
        <p:blipFill rotWithShape="1">
          <a:blip r:embed="rId6">
            <a:alphaModFix/>
          </a:blip>
          <a:srcRect/>
          <a:stretch/>
        </p:blipFill>
        <p:spPr>
          <a:xfrm>
            <a:off x="4038600" y="1752596"/>
            <a:ext cx="2871789" cy="51054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3"/>
        <p:cNvGrpSpPr/>
        <p:nvPr/>
      </p:nvGrpSpPr>
      <p:grpSpPr>
        <a:xfrm>
          <a:off x="0" y="0"/>
          <a:ext cx="0" cy="0"/>
          <a:chOff x="0" y="0"/>
          <a:chExt cx="0" cy="0"/>
        </a:xfrm>
      </p:grpSpPr>
      <p:grpSp>
        <p:nvGrpSpPr>
          <p:cNvPr id="64" name="Google Shape;64;p2"/>
          <p:cNvGrpSpPr/>
          <p:nvPr/>
        </p:nvGrpSpPr>
        <p:grpSpPr>
          <a:xfrm>
            <a:off x="0" y="0"/>
            <a:ext cx="12192000" cy="6858000"/>
            <a:chOff x="0" y="0"/>
            <a:chExt cx="12192000" cy="6858000"/>
          </a:xfrm>
        </p:grpSpPr>
        <p:pic>
          <p:nvPicPr>
            <p:cNvPr id="65" name="Google Shape;65;p2"/>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66" name="Google Shape;66;p2"/>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7" name="Google Shape;67;p2"/>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68" name="Google Shape;68;p2"/>
          <p:cNvSpPr txBox="1">
            <a:spLocks noGrp="1"/>
          </p:cNvSpPr>
          <p:nvPr>
            <p:ph type="title"/>
          </p:nvPr>
        </p:nvSpPr>
        <p:spPr>
          <a:xfrm>
            <a:off x="4610100" y="381000"/>
            <a:ext cx="2971800" cy="751488"/>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a:latin typeface="Microsoft JhengHei"/>
                <a:ea typeface="Microsoft JhengHei"/>
                <a:cs typeface="Microsoft JhengHei"/>
                <a:sym typeface="Microsoft JhengHei"/>
              </a:rPr>
              <a:t>REST API</a:t>
            </a:r>
            <a:endParaRPr/>
          </a:p>
        </p:txBody>
      </p:sp>
      <p:sp>
        <p:nvSpPr>
          <p:cNvPr id="69" name="Google Shape;69;p2"/>
          <p:cNvSpPr txBox="1"/>
          <p:nvPr/>
        </p:nvSpPr>
        <p:spPr>
          <a:xfrm>
            <a:off x="0" y="1397076"/>
            <a:ext cx="10647680" cy="2144818"/>
          </a:xfrm>
          <a:prstGeom prst="rect">
            <a:avLst/>
          </a:prstGeom>
          <a:noFill/>
          <a:ln>
            <a:noFill/>
          </a:ln>
        </p:spPr>
        <p:txBody>
          <a:bodyPr spcFirstLastPara="1" wrap="square" lIns="0" tIns="13325" rIns="0" bIns="0" anchor="t" anchorCtr="0">
            <a:spAutoFit/>
          </a:bodyPr>
          <a:lstStyle/>
          <a:p>
            <a:pPr marL="356870" marR="0" lvl="0" indent="-344805" algn="l" rtl="0">
              <a:lnSpc>
                <a:spcPct val="100000"/>
              </a:lnSpc>
              <a:spcBef>
                <a:spcPts val="0"/>
              </a:spcBef>
              <a:spcAft>
                <a:spcPts val="0"/>
              </a:spcAft>
              <a:buClr>
                <a:srgbClr val="E36C09"/>
              </a:buClr>
              <a:buSzPts val="1650"/>
              <a:buFont typeface="Noto Sans Symbols"/>
              <a:buChar char="◻"/>
            </a:pPr>
            <a:r>
              <a:rPr lang="en-US" sz="2800" dirty="0" err="1">
                <a:solidFill>
                  <a:schemeClr val="dk1"/>
                </a:solidFill>
                <a:latin typeface="Calibri"/>
                <a:ea typeface="Calibri"/>
                <a:cs typeface="Calibri"/>
                <a:sym typeface="Calibri"/>
              </a:rPr>
              <a:t>API</a:t>
            </a:r>
            <a:r>
              <a:rPr lang="en-US" sz="2800" dirty="0" err="1">
                <a:solidFill>
                  <a:schemeClr val="dk1"/>
                </a:solidFill>
                <a:latin typeface="Microsoft JhengHei"/>
                <a:ea typeface="Microsoft JhengHei"/>
                <a:cs typeface="Microsoft JhengHei"/>
                <a:sym typeface="Microsoft JhengHei"/>
              </a:rPr>
              <a:t>（</a:t>
            </a:r>
            <a:r>
              <a:rPr lang="en-US" sz="2800" dirty="0" err="1">
                <a:solidFill>
                  <a:schemeClr val="dk1"/>
                </a:solidFill>
                <a:latin typeface="Calibri"/>
                <a:ea typeface="Calibri"/>
                <a:cs typeface="Calibri"/>
                <a:sym typeface="Calibri"/>
              </a:rPr>
              <a:t>application</a:t>
            </a:r>
            <a:r>
              <a:rPr lang="en-US" sz="2800" dirty="0">
                <a:solidFill>
                  <a:schemeClr val="dk1"/>
                </a:solidFill>
                <a:latin typeface="Calibri"/>
                <a:ea typeface="Calibri"/>
                <a:cs typeface="Calibri"/>
                <a:sym typeface="Calibri"/>
              </a:rPr>
              <a:t> programming </a:t>
            </a:r>
            <a:r>
              <a:rPr lang="en-US" sz="2800" dirty="0" err="1">
                <a:solidFill>
                  <a:schemeClr val="dk1"/>
                </a:solidFill>
                <a:latin typeface="Calibri"/>
                <a:ea typeface="Calibri"/>
                <a:cs typeface="Calibri"/>
                <a:sym typeface="Calibri"/>
              </a:rPr>
              <a:t>interface</a:t>
            </a:r>
            <a:r>
              <a:rPr lang="en-US" sz="2800" dirty="0" err="1">
                <a:solidFill>
                  <a:schemeClr val="dk1"/>
                </a:solidFill>
                <a:latin typeface="Microsoft JhengHei"/>
                <a:ea typeface="Microsoft JhengHei"/>
                <a:cs typeface="Microsoft JhengHei"/>
                <a:sym typeface="Microsoft JhengHei"/>
              </a:rPr>
              <a:t>）是應用程式的介面</a:t>
            </a:r>
            <a:r>
              <a:rPr lang="en-US" sz="2800" dirty="0">
                <a:solidFill>
                  <a:schemeClr val="dk1"/>
                </a:solidFill>
                <a:latin typeface="Calibri"/>
                <a:ea typeface="Calibri"/>
                <a:cs typeface="Calibri"/>
                <a:sym typeface="Calibri"/>
              </a:rPr>
              <a:t>/</a:t>
            </a:r>
            <a:r>
              <a:rPr lang="en-US" sz="2800" dirty="0" err="1">
                <a:solidFill>
                  <a:schemeClr val="dk1"/>
                </a:solidFill>
                <a:latin typeface="Microsoft JhengHei"/>
                <a:ea typeface="Microsoft JhengHei"/>
                <a:cs typeface="Microsoft JhengHei"/>
                <a:sym typeface="Microsoft JhengHei"/>
              </a:rPr>
              <a:t>接口</a:t>
            </a:r>
            <a:endParaRPr sz="2800"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20"/>
              </a:spcBef>
              <a:spcAft>
                <a:spcPts val="0"/>
              </a:spcAft>
              <a:buClr>
                <a:srgbClr val="E36C09"/>
              </a:buClr>
              <a:buSzPts val="2550"/>
              <a:buFont typeface="Noto Sans Symbols"/>
              <a:buNone/>
            </a:pPr>
            <a:endParaRPr sz="2550" dirty="0">
              <a:solidFill>
                <a:schemeClr val="dk1"/>
              </a:solidFill>
              <a:latin typeface="Microsoft JhengHei"/>
              <a:ea typeface="Microsoft JhengHei"/>
              <a:cs typeface="Microsoft JhengHei"/>
              <a:sym typeface="Microsoft JhengHei"/>
            </a:endParaRPr>
          </a:p>
          <a:p>
            <a:pPr marL="356870" marR="0" lvl="0" indent="-344805" algn="l" rtl="0">
              <a:lnSpc>
                <a:spcPct val="100000"/>
              </a:lnSpc>
              <a:spcBef>
                <a:spcPts val="0"/>
              </a:spcBef>
              <a:spcAft>
                <a:spcPts val="0"/>
              </a:spcAft>
              <a:buClr>
                <a:srgbClr val="E36C09"/>
              </a:buClr>
              <a:buSzPts val="1650"/>
              <a:buFont typeface="Noto Sans Symbols"/>
              <a:buChar char="◻"/>
            </a:pPr>
            <a:r>
              <a:rPr lang="en-US" sz="2800" dirty="0">
                <a:solidFill>
                  <a:schemeClr val="dk1"/>
                </a:solidFill>
                <a:latin typeface="Calibri"/>
                <a:ea typeface="Calibri"/>
                <a:cs typeface="Calibri"/>
                <a:sym typeface="Calibri"/>
              </a:rPr>
              <a:t>Representational State </a:t>
            </a:r>
            <a:r>
              <a:rPr lang="en-US" sz="2800" dirty="0" err="1">
                <a:solidFill>
                  <a:schemeClr val="dk1"/>
                </a:solidFill>
                <a:latin typeface="Calibri"/>
                <a:ea typeface="Calibri"/>
                <a:cs typeface="Calibri"/>
                <a:sym typeface="Calibri"/>
              </a:rPr>
              <a:t>Transfer</a:t>
            </a:r>
            <a:r>
              <a:rPr lang="en-US" sz="2800" dirty="0" err="1">
                <a:solidFill>
                  <a:schemeClr val="dk1"/>
                </a:solidFill>
                <a:latin typeface="Microsoft JhengHei"/>
                <a:ea typeface="Microsoft JhengHei"/>
                <a:cs typeface="Microsoft JhengHei"/>
                <a:sym typeface="Microsoft JhengHei"/>
              </a:rPr>
              <a:t>，簡稱</a:t>
            </a:r>
            <a:r>
              <a:rPr lang="en-US" sz="2800" dirty="0">
                <a:solidFill>
                  <a:schemeClr val="dk1"/>
                </a:solidFill>
                <a:latin typeface="Microsoft JhengHei"/>
                <a:ea typeface="Microsoft JhengHei"/>
                <a:cs typeface="Microsoft JhengHei"/>
                <a:sym typeface="Microsoft JhengHei"/>
              </a:rPr>
              <a:t> </a:t>
            </a:r>
            <a:r>
              <a:rPr lang="en-US" sz="2800" dirty="0">
                <a:solidFill>
                  <a:schemeClr val="dk1"/>
                </a:solidFill>
                <a:latin typeface="Calibri"/>
                <a:ea typeface="Calibri"/>
                <a:cs typeface="Calibri"/>
                <a:sym typeface="Calibri"/>
              </a:rPr>
              <a:t>REST (RESTful)</a:t>
            </a:r>
            <a:r>
              <a:rPr lang="en-US" sz="2800" dirty="0">
                <a:solidFill>
                  <a:schemeClr val="dk1"/>
                </a:solidFill>
                <a:latin typeface="Microsoft JhengHei"/>
                <a:ea typeface="Microsoft JhengHei"/>
                <a:cs typeface="Microsoft JhengHei"/>
                <a:sym typeface="Microsoft JhengHei"/>
              </a:rPr>
              <a:t>，</a:t>
            </a:r>
            <a:r>
              <a:rPr lang="en-US" sz="2800" dirty="0" err="1">
                <a:solidFill>
                  <a:schemeClr val="dk1"/>
                </a:solidFill>
                <a:latin typeface="Microsoft JhengHei"/>
                <a:ea typeface="Microsoft JhengHei"/>
                <a:cs typeface="Microsoft JhengHei"/>
                <a:sym typeface="Microsoft JhengHei"/>
              </a:rPr>
              <a:t>它是一種網路架構風格</a:t>
            </a:r>
            <a:endParaRPr sz="2800" dirty="0">
              <a:solidFill>
                <a:schemeClr val="dk1"/>
              </a:solidFill>
              <a:latin typeface="Microsoft JhengHei"/>
              <a:ea typeface="Microsoft JhengHei"/>
              <a:cs typeface="Microsoft JhengHei"/>
              <a:sym typeface="Microsoft JhengHei"/>
            </a:endParaRPr>
          </a:p>
          <a:p>
            <a:pPr marL="812166" marR="0" lvl="1" indent="-342900" algn="l" rtl="0">
              <a:lnSpc>
                <a:spcPct val="100000"/>
              </a:lnSpc>
              <a:spcBef>
                <a:spcPts val="595"/>
              </a:spcBef>
              <a:spcAft>
                <a:spcPts val="0"/>
              </a:spcAft>
              <a:buClr>
                <a:srgbClr val="548ED4"/>
              </a:buClr>
              <a:buSzPts val="1650"/>
              <a:buFont typeface="Wingdings" panose="05000000000000000000" pitchFamily="2" charset="2"/>
              <a:buChar char="u"/>
            </a:pPr>
            <a:r>
              <a:rPr lang="en-US" sz="2400" b="0" i="0" u="none" strike="noStrike" cap="none" dirty="0" err="1">
                <a:solidFill>
                  <a:schemeClr val="dk1"/>
                </a:solidFill>
                <a:latin typeface="Microsoft JhengHei"/>
                <a:ea typeface="Microsoft JhengHei"/>
                <a:cs typeface="Microsoft JhengHei"/>
                <a:sym typeface="Microsoft JhengHei"/>
              </a:rPr>
              <a:t>使用</a:t>
            </a:r>
            <a:r>
              <a:rPr lang="en-US" sz="2400" b="0" i="0" u="none" strike="noStrike" cap="none" dirty="0">
                <a:solidFill>
                  <a:schemeClr val="dk1"/>
                </a:solidFill>
                <a:latin typeface="Microsoft JhengHei"/>
                <a:ea typeface="Microsoft JhengHei"/>
                <a:cs typeface="Microsoft JhengHei"/>
                <a:sym typeface="Microsoft JhengHei"/>
              </a:rPr>
              <a:t> </a:t>
            </a:r>
            <a:r>
              <a:rPr lang="en-US" sz="2400" b="0" i="0" u="none" strike="noStrike" cap="none" dirty="0">
                <a:solidFill>
                  <a:schemeClr val="dk1"/>
                </a:solidFill>
                <a:latin typeface="Calibri"/>
                <a:ea typeface="Calibri"/>
                <a:cs typeface="Calibri"/>
                <a:sym typeface="Calibri"/>
              </a:rPr>
              <a:t>HTTP </a:t>
            </a:r>
            <a:r>
              <a:rPr lang="en-US" sz="2400" b="0" i="0" u="none" strike="noStrike" cap="none" dirty="0" err="1">
                <a:solidFill>
                  <a:schemeClr val="dk1"/>
                </a:solidFill>
                <a:latin typeface="Microsoft JhengHei"/>
                <a:ea typeface="Microsoft JhengHei"/>
                <a:cs typeface="Microsoft JhengHei"/>
                <a:sym typeface="Microsoft JhengHei"/>
              </a:rPr>
              <a:t>的協定完整定義</a:t>
            </a:r>
            <a:r>
              <a:rPr lang="en-US" sz="2400" b="0" i="0" u="none" strike="noStrike" cap="none" dirty="0">
                <a:solidFill>
                  <a:schemeClr val="dk1"/>
                </a:solidFill>
                <a:latin typeface="Microsoft JhengHei"/>
                <a:ea typeface="Microsoft JhengHei"/>
                <a:cs typeface="Microsoft JhengHei"/>
                <a:sym typeface="Microsoft JhengHei"/>
              </a:rPr>
              <a:t> </a:t>
            </a:r>
            <a:r>
              <a:rPr lang="en-US" sz="2400" b="0" i="0" u="none" strike="noStrike" cap="none" dirty="0">
                <a:solidFill>
                  <a:schemeClr val="dk1"/>
                </a:solidFill>
                <a:latin typeface="Calibri"/>
                <a:ea typeface="Calibri"/>
                <a:cs typeface="Calibri"/>
                <a:sym typeface="Calibri"/>
              </a:rPr>
              <a:t>Web Service </a:t>
            </a:r>
            <a:r>
              <a:rPr lang="en-US" sz="2400" b="0" i="0" u="none" strike="noStrike" cap="none" dirty="0" err="1">
                <a:solidFill>
                  <a:schemeClr val="dk1"/>
                </a:solidFill>
                <a:latin typeface="Microsoft JhengHei"/>
                <a:ea typeface="Microsoft JhengHei"/>
                <a:cs typeface="Microsoft JhengHei"/>
                <a:sym typeface="Microsoft JhengHei"/>
              </a:rPr>
              <a:t>在</a:t>
            </a:r>
            <a:r>
              <a:rPr lang="en-US" sz="2400" b="0" i="0" u="none" strike="noStrike" cap="none" dirty="0" err="1">
                <a:solidFill>
                  <a:schemeClr val="dk1"/>
                </a:solidFill>
                <a:latin typeface="Calibri"/>
                <a:ea typeface="Calibri"/>
                <a:cs typeface="Calibri"/>
                <a:sym typeface="Calibri"/>
              </a:rPr>
              <a:t>HTTP</a:t>
            </a:r>
            <a:r>
              <a:rPr lang="en-US" sz="2400" b="0" i="0" u="none" strike="noStrike" cap="none" dirty="0">
                <a:solidFill>
                  <a:schemeClr val="dk1"/>
                </a:solidFill>
                <a:latin typeface="Calibri"/>
                <a:ea typeface="Calibri"/>
                <a:cs typeface="Calibri"/>
                <a:sym typeface="Calibri"/>
              </a:rPr>
              <a:t> Request </a:t>
            </a:r>
            <a:r>
              <a:rPr lang="en-US" sz="2400" b="0" i="0" u="none" strike="noStrike" cap="none" dirty="0" err="1">
                <a:solidFill>
                  <a:schemeClr val="dk1"/>
                </a:solidFill>
                <a:latin typeface="Microsoft JhengHei"/>
                <a:ea typeface="Microsoft JhengHei"/>
                <a:cs typeface="Microsoft JhengHei"/>
                <a:sym typeface="Microsoft JhengHei"/>
              </a:rPr>
              <a:t>的各種流程</a:t>
            </a:r>
            <a:endParaRPr sz="2400" b="0" i="0" u="none" strike="noStrike" cap="none" dirty="0">
              <a:solidFill>
                <a:schemeClr val="dk1"/>
              </a:solidFill>
              <a:latin typeface="Microsoft JhengHei"/>
              <a:ea typeface="Microsoft JhengHei"/>
              <a:cs typeface="Microsoft JhengHei"/>
              <a:sym typeface="Microsoft JhengHei"/>
            </a:endParaRPr>
          </a:p>
        </p:txBody>
      </p:sp>
      <p:pic>
        <p:nvPicPr>
          <p:cNvPr id="70" name="Google Shape;70;p2"/>
          <p:cNvPicPr preferRelativeResize="0"/>
          <p:nvPr/>
        </p:nvPicPr>
        <p:blipFill rotWithShape="1">
          <a:blip r:embed="rId5">
            <a:alphaModFix/>
          </a:blip>
          <a:srcRect/>
          <a:stretch/>
        </p:blipFill>
        <p:spPr>
          <a:xfrm>
            <a:off x="3497884" y="3885440"/>
            <a:ext cx="5029200" cy="233874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74" name="Google Shape;274;p20"/>
          <p:cNvGrpSpPr/>
          <p:nvPr/>
        </p:nvGrpSpPr>
        <p:grpSpPr>
          <a:xfrm>
            <a:off x="0" y="0"/>
            <a:ext cx="12192000" cy="6858000"/>
            <a:chOff x="0" y="0"/>
            <a:chExt cx="12192000" cy="6858000"/>
          </a:xfrm>
        </p:grpSpPr>
        <p:pic>
          <p:nvPicPr>
            <p:cNvPr id="275" name="Google Shape;275;p20"/>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76" name="Google Shape;276;p20"/>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7" name="Google Shape;277;p20"/>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278" name="Google Shape;278;p20"/>
          <p:cNvSpPr txBox="1"/>
          <p:nvPr/>
        </p:nvSpPr>
        <p:spPr>
          <a:xfrm>
            <a:off x="0" y="1237375"/>
            <a:ext cx="9067800" cy="1088759"/>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rgbClr val="E36C09"/>
              </a:buClr>
              <a:buSzPts val="1663"/>
              <a:buFont typeface="Noto Sans Symbols"/>
              <a:buChar char="◻"/>
            </a:pPr>
            <a:r>
              <a:rPr lang="en-US" sz="2800" dirty="0">
                <a:solidFill>
                  <a:schemeClr val="dk1"/>
                </a:solidFill>
                <a:latin typeface="Microsoft JhengHei"/>
                <a:ea typeface="Microsoft JhengHei"/>
                <a:cs typeface="Microsoft JhengHei"/>
                <a:sym typeface="Microsoft JhengHei"/>
              </a:rPr>
              <a:t>3.1.1 </a:t>
            </a:r>
            <a:r>
              <a:rPr lang="en-US" sz="2800" dirty="0" err="1">
                <a:solidFill>
                  <a:schemeClr val="dk1"/>
                </a:solidFill>
                <a:latin typeface="Microsoft JhengHei"/>
                <a:ea typeface="Microsoft JhengHei"/>
                <a:cs typeface="Microsoft JhengHei"/>
                <a:sym typeface="Microsoft JhengHei"/>
              </a:rPr>
              <a:t>使用手機</a:t>
            </a:r>
            <a:r>
              <a:rPr lang="en-US" sz="2800" dirty="0">
                <a:solidFill>
                  <a:schemeClr val="dk1"/>
                </a:solidFill>
                <a:latin typeface="Microsoft JhengHei"/>
                <a:ea typeface="Microsoft JhengHei"/>
                <a:cs typeface="Microsoft JhengHei"/>
                <a:sym typeface="Microsoft JhengHei"/>
              </a:rPr>
              <a:t> APP(</a:t>
            </a:r>
            <a:r>
              <a:rPr lang="en-US" sz="2800" dirty="0">
                <a:solidFill>
                  <a:srgbClr val="FF0000"/>
                </a:solidFill>
                <a:latin typeface="Microsoft JhengHei"/>
                <a:ea typeface="Microsoft JhengHei"/>
                <a:cs typeface="Microsoft JhengHei"/>
                <a:sym typeface="Microsoft JhengHei"/>
              </a:rPr>
              <a:t>IOS</a:t>
            </a:r>
            <a:r>
              <a:rPr lang="en-US" sz="2800" dirty="0">
                <a:solidFill>
                  <a:schemeClr val="dk1"/>
                </a:solidFill>
                <a:latin typeface="Microsoft JhengHei"/>
                <a:ea typeface="Microsoft JhengHei"/>
                <a:cs typeface="Microsoft JhengHei"/>
                <a:sym typeface="Microsoft JhengHei"/>
              </a:rPr>
              <a:t>)</a:t>
            </a:r>
            <a:endParaRPr sz="2800" dirty="0">
              <a:solidFill>
                <a:schemeClr val="dk1"/>
              </a:solidFill>
              <a:latin typeface="Microsoft JhengHei"/>
              <a:ea typeface="Microsoft JhengHei"/>
              <a:cs typeface="Microsoft JhengHei"/>
              <a:sym typeface="Microsoft JhengHei"/>
            </a:endParaRPr>
          </a:p>
          <a:p>
            <a:pPr marL="926464" marR="0" lvl="1" indent="-332739" algn="l" rtl="0">
              <a:spcBef>
                <a:spcPts val="869"/>
              </a:spcBef>
              <a:spcAft>
                <a:spcPts val="0"/>
              </a:spcAft>
              <a:buClr>
                <a:schemeClr val="accent1"/>
              </a:buClr>
              <a:buSzPts val="1960"/>
              <a:buFont typeface="Noto Sans Symbols"/>
              <a:buNone/>
            </a:pPr>
            <a:endParaRPr sz="2800" b="0" i="0" u="none" strike="noStrike" cap="none" dirty="0">
              <a:solidFill>
                <a:schemeClr val="dk1"/>
              </a:solidFill>
              <a:latin typeface="Microsoft JhengHei"/>
              <a:ea typeface="Microsoft JhengHei"/>
              <a:cs typeface="Microsoft JhengHei"/>
              <a:sym typeface="Microsoft JhengHei"/>
            </a:endParaRPr>
          </a:p>
        </p:txBody>
      </p:sp>
      <p:sp>
        <p:nvSpPr>
          <p:cNvPr id="279" name="Google Shape;279;p20"/>
          <p:cNvSpPr txBox="1"/>
          <p:nvPr/>
        </p:nvSpPr>
        <p:spPr>
          <a:xfrm>
            <a:off x="2628900" y="395322"/>
            <a:ext cx="6934200" cy="751488"/>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4800">
                <a:solidFill>
                  <a:srgbClr val="000000"/>
                </a:solidFill>
                <a:latin typeface="Microsoft JhengHei"/>
                <a:ea typeface="Microsoft JhengHei"/>
                <a:cs typeface="Microsoft JhengHei"/>
                <a:sym typeface="Microsoft JhengHei"/>
              </a:rPr>
              <a:t>如何發送 HTTP Request</a:t>
            </a:r>
            <a:endParaRPr sz="4800">
              <a:solidFill>
                <a:srgbClr val="000000"/>
              </a:solidFill>
              <a:latin typeface="Microsoft JhengHei"/>
              <a:ea typeface="Microsoft JhengHei"/>
              <a:cs typeface="Microsoft JhengHei"/>
              <a:sym typeface="Microsoft JhengHei"/>
            </a:endParaRPr>
          </a:p>
        </p:txBody>
      </p:sp>
      <p:pic>
        <p:nvPicPr>
          <p:cNvPr id="280" name="Google Shape;280;p20" descr="一張含有 文字 的圖片&#10;&#10;自動產生的描述"/>
          <p:cNvPicPr preferRelativeResize="0"/>
          <p:nvPr/>
        </p:nvPicPr>
        <p:blipFill rotWithShape="1">
          <a:blip r:embed="rId5">
            <a:alphaModFix/>
          </a:blip>
          <a:srcRect/>
          <a:stretch/>
        </p:blipFill>
        <p:spPr>
          <a:xfrm>
            <a:off x="8189314" y="1676400"/>
            <a:ext cx="2871788" cy="5105400"/>
          </a:xfrm>
          <a:prstGeom prst="rect">
            <a:avLst/>
          </a:prstGeom>
          <a:noFill/>
          <a:ln>
            <a:noFill/>
          </a:ln>
        </p:spPr>
      </p:pic>
      <p:sp>
        <p:nvSpPr>
          <p:cNvPr id="281" name="Google Shape;281;p20"/>
          <p:cNvSpPr/>
          <p:nvPr/>
        </p:nvSpPr>
        <p:spPr>
          <a:xfrm>
            <a:off x="8189314" y="2376418"/>
            <a:ext cx="1905000" cy="75426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2" name="Google Shape;282;p20"/>
          <p:cNvSpPr txBox="1"/>
          <p:nvPr/>
        </p:nvSpPr>
        <p:spPr>
          <a:xfrm>
            <a:off x="7857263" y="2545576"/>
            <a:ext cx="4953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Microsoft JhengHei"/>
                <a:ea typeface="Microsoft JhengHei"/>
                <a:cs typeface="Microsoft JhengHei"/>
                <a:sym typeface="Microsoft JhengHei"/>
              </a:rPr>
              <a:t>4.</a:t>
            </a:r>
            <a:endParaRPr sz="1800">
              <a:solidFill>
                <a:srgbClr val="FF0000"/>
              </a:solidFill>
              <a:latin typeface="Microsoft JhengHei"/>
              <a:ea typeface="Microsoft JhengHei"/>
              <a:cs typeface="Microsoft JhengHei"/>
              <a:sym typeface="Microsoft JhengHei"/>
            </a:endParaRPr>
          </a:p>
        </p:txBody>
      </p:sp>
      <p:pic>
        <p:nvPicPr>
          <p:cNvPr id="11" name="Google Shape;263;p19" descr="一張含有 文字 的圖片&#10;&#10;自動產生的描述">
            <a:extLst>
              <a:ext uri="{FF2B5EF4-FFF2-40B4-BE49-F238E27FC236}">
                <a16:creationId xmlns:a16="http://schemas.microsoft.com/office/drawing/2014/main" id="{C30FE3A3-AB83-4C56-9689-A4E965661968}"/>
              </a:ext>
            </a:extLst>
          </p:cNvPr>
          <p:cNvPicPr preferRelativeResize="0"/>
          <p:nvPr/>
        </p:nvPicPr>
        <p:blipFill rotWithShape="1">
          <a:blip r:embed="rId6">
            <a:alphaModFix/>
          </a:blip>
          <a:srcRect/>
          <a:stretch/>
        </p:blipFill>
        <p:spPr>
          <a:xfrm>
            <a:off x="4481591" y="1677076"/>
            <a:ext cx="2871407" cy="5104724"/>
          </a:xfrm>
          <a:prstGeom prst="rect">
            <a:avLst/>
          </a:prstGeom>
          <a:noFill/>
          <a:ln>
            <a:noFill/>
          </a:ln>
        </p:spPr>
      </p:pic>
      <p:sp>
        <p:nvSpPr>
          <p:cNvPr id="12" name="Google Shape;264;p19">
            <a:extLst>
              <a:ext uri="{FF2B5EF4-FFF2-40B4-BE49-F238E27FC236}">
                <a16:creationId xmlns:a16="http://schemas.microsoft.com/office/drawing/2014/main" id="{B90B9DF0-355A-4041-A7B9-D8556B7A9119}"/>
              </a:ext>
            </a:extLst>
          </p:cNvPr>
          <p:cNvSpPr/>
          <p:nvPr/>
        </p:nvSpPr>
        <p:spPr>
          <a:xfrm>
            <a:off x="4550789" y="2291696"/>
            <a:ext cx="427611" cy="316378"/>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 name="Google Shape;265;p19">
            <a:extLst>
              <a:ext uri="{FF2B5EF4-FFF2-40B4-BE49-F238E27FC236}">
                <a16:creationId xmlns:a16="http://schemas.microsoft.com/office/drawing/2014/main" id="{14D1BA53-17EF-4D9D-85ED-45EF1B6BD0DC}"/>
              </a:ext>
            </a:extLst>
          </p:cNvPr>
          <p:cNvSpPr/>
          <p:nvPr/>
        </p:nvSpPr>
        <p:spPr>
          <a:xfrm>
            <a:off x="5922389" y="4343400"/>
            <a:ext cx="427611" cy="316378"/>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266;p19">
            <a:extLst>
              <a:ext uri="{FF2B5EF4-FFF2-40B4-BE49-F238E27FC236}">
                <a16:creationId xmlns:a16="http://schemas.microsoft.com/office/drawing/2014/main" id="{D25E94C3-FE64-443B-A566-689496985883}"/>
              </a:ext>
            </a:extLst>
          </p:cNvPr>
          <p:cNvSpPr txBox="1"/>
          <p:nvPr/>
        </p:nvSpPr>
        <p:spPr>
          <a:xfrm>
            <a:off x="4172800" y="2238742"/>
            <a:ext cx="4953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Microsoft JhengHei"/>
                <a:ea typeface="Microsoft JhengHei"/>
                <a:cs typeface="Microsoft JhengHei"/>
                <a:sym typeface="Microsoft JhengHei"/>
              </a:rPr>
              <a:t>1.</a:t>
            </a:r>
            <a:endParaRPr sz="1800">
              <a:solidFill>
                <a:srgbClr val="FF0000"/>
              </a:solidFill>
              <a:latin typeface="Microsoft JhengHei"/>
              <a:ea typeface="Microsoft JhengHei"/>
              <a:cs typeface="Microsoft JhengHei"/>
              <a:sym typeface="Microsoft JhengHei"/>
            </a:endParaRPr>
          </a:p>
        </p:txBody>
      </p:sp>
      <p:sp>
        <p:nvSpPr>
          <p:cNvPr id="15" name="Google Shape;267;p19">
            <a:extLst>
              <a:ext uri="{FF2B5EF4-FFF2-40B4-BE49-F238E27FC236}">
                <a16:creationId xmlns:a16="http://schemas.microsoft.com/office/drawing/2014/main" id="{B26A365C-A3D9-4E2B-91C5-950325800E8C}"/>
              </a:ext>
            </a:extLst>
          </p:cNvPr>
          <p:cNvSpPr txBox="1"/>
          <p:nvPr/>
        </p:nvSpPr>
        <p:spPr>
          <a:xfrm>
            <a:off x="5611087" y="4316923"/>
            <a:ext cx="4953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Microsoft JhengHei"/>
                <a:ea typeface="Microsoft JhengHei"/>
                <a:cs typeface="Microsoft JhengHei"/>
                <a:sym typeface="Microsoft JhengHei"/>
              </a:rPr>
              <a:t>2.</a:t>
            </a:r>
            <a:endParaRPr sz="1800">
              <a:solidFill>
                <a:srgbClr val="FF0000"/>
              </a:solidFill>
              <a:latin typeface="Microsoft JhengHei"/>
              <a:ea typeface="Microsoft JhengHei"/>
              <a:cs typeface="Microsoft JhengHei"/>
              <a:sym typeface="Microsoft JhengHei"/>
            </a:endParaRPr>
          </a:p>
        </p:txBody>
      </p:sp>
      <p:sp>
        <p:nvSpPr>
          <p:cNvPr id="16" name="Google Shape;268;p19">
            <a:extLst>
              <a:ext uri="{FF2B5EF4-FFF2-40B4-BE49-F238E27FC236}">
                <a16:creationId xmlns:a16="http://schemas.microsoft.com/office/drawing/2014/main" id="{E66FF350-082C-4D85-AFDA-FF627E3AB7DF}"/>
              </a:ext>
            </a:extLst>
          </p:cNvPr>
          <p:cNvSpPr/>
          <p:nvPr/>
        </p:nvSpPr>
        <p:spPr>
          <a:xfrm>
            <a:off x="4534140" y="4889781"/>
            <a:ext cx="2831798" cy="316377"/>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269;p19">
            <a:extLst>
              <a:ext uri="{FF2B5EF4-FFF2-40B4-BE49-F238E27FC236}">
                <a16:creationId xmlns:a16="http://schemas.microsoft.com/office/drawing/2014/main" id="{AFE3E3B5-6869-45CE-9495-B7031A240C00}"/>
              </a:ext>
            </a:extLst>
          </p:cNvPr>
          <p:cNvSpPr txBox="1"/>
          <p:nvPr/>
        </p:nvSpPr>
        <p:spPr>
          <a:xfrm>
            <a:off x="4180244" y="4836826"/>
            <a:ext cx="4953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Microsoft JhengHei"/>
                <a:ea typeface="Microsoft JhengHei"/>
                <a:cs typeface="Microsoft JhengHei"/>
                <a:sym typeface="Microsoft JhengHei"/>
              </a:rPr>
              <a:t>3.</a:t>
            </a:r>
            <a:endParaRPr sz="1800">
              <a:solidFill>
                <a:srgbClr val="FF0000"/>
              </a:solidFill>
              <a:latin typeface="Microsoft JhengHei"/>
              <a:ea typeface="Microsoft JhengHei"/>
              <a:cs typeface="Microsoft JhengHei"/>
              <a:sym typeface="Microsoft JhengHe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74" name="Google Shape;274;p20"/>
          <p:cNvGrpSpPr/>
          <p:nvPr/>
        </p:nvGrpSpPr>
        <p:grpSpPr>
          <a:xfrm>
            <a:off x="0" y="0"/>
            <a:ext cx="12192000" cy="6858000"/>
            <a:chOff x="0" y="0"/>
            <a:chExt cx="12192000" cy="6858000"/>
          </a:xfrm>
        </p:grpSpPr>
        <p:pic>
          <p:nvPicPr>
            <p:cNvPr id="275" name="Google Shape;275;p20"/>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76" name="Google Shape;276;p20"/>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7" name="Google Shape;277;p20"/>
            <p:cNvPicPr preferRelativeResize="0"/>
            <p:nvPr/>
          </p:nvPicPr>
          <p:blipFill rotWithShape="1">
            <a:blip r:embed="rId4">
              <a:alphaModFix/>
            </a:blip>
            <a:srcRect/>
            <a:stretch/>
          </p:blipFill>
          <p:spPr>
            <a:xfrm>
              <a:off x="9927335" y="64007"/>
              <a:ext cx="2203704" cy="935736"/>
            </a:xfrm>
            <a:prstGeom prst="rect">
              <a:avLst/>
            </a:prstGeom>
            <a:noFill/>
            <a:ln>
              <a:noFill/>
            </a:ln>
          </p:spPr>
        </p:pic>
      </p:grpSp>
      <p:pic>
        <p:nvPicPr>
          <p:cNvPr id="10" name="圖片 9">
            <a:extLst>
              <a:ext uri="{FF2B5EF4-FFF2-40B4-BE49-F238E27FC236}">
                <a16:creationId xmlns:a16="http://schemas.microsoft.com/office/drawing/2014/main" id="{0649C0CA-6BF7-4A91-8272-5E460CD9097B}"/>
              </a:ext>
            </a:extLst>
          </p:cNvPr>
          <p:cNvPicPr>
            <a:picLocks noChangeAspect="1"/>
          </p:cNvPicPr>
          <p:nvPr/>
        </p:nvPicPr>
        <p:blipFill rotWithShape="1">
          <a:blip r:embed="rId5"/>
          <a:srcRect t="3086" b="5222"/>
          <a:stretch/>
        </p:blipFill>
        <p:spPr>
          <a:xfrm>
            <a:off x="1676401" y="1893942"/>
            <a:ext cx="2352850" cy="4794133"/>
          </a:xfrm>
          <a:prstGeom prst="rect">
            <a:avLst/>
          </a:prstGeom>
        </p:spPr>
      </p:pic>
      <p:sp>
        <p:nvSpPr>
          <p:cNvPr id="278" name="Google Shape;278;p20"/>
          <p:cNvSpPr txBox="1"/>
          <p:nvPr/>
        </p:nvSpPr>
        <p:spPr>
          <a:xfrm>
            <a:off x="0" y="1237375"/>
            <a:ext cx="9067800" cy="1088759"/>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rgbClr val="E36C09"/>
              </a:buClr>
              <a:buSzPts val="1663"/>
              <a:buFont typeface="Noto Sans Symbols"/>
              <a:buChar char="◻"/>
            </a:pPr>
            <a:r>
              <a:rPr lang="en-US" sz="2800" dirty="0">
                <a:solidFill>
                  <a:schemeClr val="dk1"/>
                </a:solidFill>
                <a:latin typeface="Microsoft JhengHei"/>
                <a:ea typeface="Microsoft JhengHei"/>
                <a:cs typeface="Microsoft JhengHei"/>
                <a:sym typeface="Microsoft JhengHei"/>
              </a:rPr>
              <a:t>3.1.2 </a:t>
            </a:r>
            <a:r>
              <a:rPr lang="en-US" sz="2800" dirty="0" err="1">
                <a:solidFill>
                  <a:schemeClr val="dk1"/>
                </a:solidFill>
                <a:latin typeface="Microsoft JhengHei"/>
                <a:ea typeface="Microsoft JhengHei"/>
                <a:cs typeface="Microsoft JhengHei"/>
                <a:sym typeface="Microsoft JhengHei"/>
              </a:rPr>
              <a:t>使用手機</a:t>
            </a:r>
            <a:r>
              <a:rPr lang="en-US" sz="2800" dirty="0">
                <a:solidFill>
                  <a:schemeClr val="dk1"/>
                </a:solidFill>
                <a:latin typeface="Microsoft JhengHei"/>
                <a:ea typeface="Microsoft JhengHei"/>
                <a:cs typeface="Microsoft JhengHei"/>
                <a:sym typeface="Microsoft JhengHei"/>
              </a:rPr>
              <a:t> APP(</a:t>
            </a:r>
            <a:r>
              <a:rPr lang="en-US" sz="2800" dirty="0">
                <a:solidFill>
                  <a:srgbClr val="FF0000"/>
                </a:solidFill>
                <a:latin typeface="Microsoft JhengHei"/>
                <a:ea typeface="Microsoft JhengHei"/>
                <a:cs typeface="Microsoft JhengHei"/>
                <a:sym typeface="Microsoft JhengHei"/>
              </a:rPr>
              <a:t>Android</a:t>
            </a:r>
            <a:r>
              <a:rPr lang="en-US" sz="2800" dirty="0">
                <a:solidFill>
                  <a:schemeClr val="dk1"/>
                </a:solidFill>
                <a:latin typeface="Microsoft JhengHei"/>
                <a:ea typeface="Microsoft JhengHei"/>
                <a:cs typeface="Microsoft JhengHei"/>
                <a:sym typeface="Microsoft JhengHei"/>
              </a:rPr>
              <a:t>)</a:t>
            </a:r>
            <a:endParaRPr sz="2800" dirty="0">
              <a:solidFill>
                <a:schemeClr val="dk1"/>
              </a:solidFill>
              <a:latin typeface="Microsoft JhengHei"/>
              <a:ea typeface="Microsoft JhengHei"/>
              <a:cs typeface="Microsoft JhengHei"/>
              <a:sym typeface="Microsoft JhengHei"/>
            </a:endParaRPr>
          </a:p>
          <a:p>
            <a:pPr marL="926464" marR="0" lvl="1" indent="-332739" algn="l" rtl="0">
              <a:spcBef>
                <a:spcPts val="869"/>
              </a:spcBef>
              <a:spcAft>
                <a:spcPts val="0"/>
              </a:spcAft>
              <a:buClr>
                <a:schemeClr val="accent1"/>
              </a:buClr>
              <a:buSzPts val="1960"/>
              <a:buFont typeface="Noto Sans Symbols"/>
              <a:buNone/>
            </a:pPr>
            <a:endParaRPr sz="2800" b="0" i="0" u="none" strike="noStrike" cap="none" dirty="0">
              <a:solidFill>
                <a:schemeClr val="dk1"/>
              </a:solidFill>
              <a:latin typeface="Microsoft JhengHei"/>
              <a:ea typeface="Microsoft JhengHei"/>
              <a:cs typeface="Microsoft JhengHei"/>
              <a:sym typeface="Microsoft JhengHei"/>
            </a:endParaRPr>
          </a:p>
        </p:txBody>
      </p:sp>
      <p:sp>
        <p:nvSpPr>
          <p:cNvPr id="279" name="Google Shape;279;p20"/>
          <p:cNvSpPr txBox="1"/>
          <p:nvPr/>
        </p:nvSpPr>
        <p:spPr>
          <a:xfrm>
            <a:off x="2628900" y="395322"/>
            <a:ext cx="6934200" cy="751488"/>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4800">
                <a:solidFill>
                  <a:srgbClr val="000000"/>
                </a:solidFill>
                <a:latin typeface="Microsoft JhengHei"/>
                <a:ea typeface="Microsoft JhengHei"/>
                <a:cs typeface="Microsoft JhengHei"/>
                <a:sym typeface="Microsoft JhengHei"/>
              </a:rPr>
              <a:t>如何發送 HTTP Request</a:t>
            </a:r>
            <a:endParaRPr sz="4800">
              <a:solidFill>
                <a:srgbClr val="000000"/>
              </a:solidFill>
              <a:latin typeface="Microsoft JhengHei"/>
              <a:ea typeface="Microsoft JhengHei"/>
              <a:cs typeface="Microsoft JhengHei"/>
              <a:sym typeface="Microsoft JhengHei"/>
            </a:endParaRPr>
          </a:p>
        </p:txBody>
      </p:sp>
      <p:sp>
        <p:nvSpPr>
          <p:cNvPr id="4" name="矩形 3">
            <a:extLst>
              <a:ext uri="{FF2B5EF4-FFF2-40B4-BE49-F238E27FC236}">
                <a16:creationId xmlns:a16="http://schemas.microsoft.com/office/drawing/2014/main" id="{8C7B65A4-C3A6-4213-83FB-72C2F5DD6F6B}"/>
              </a:ext>
            </a:extLst>
          </p:cNvPr>
          <p:cNvSpPr/>
          <p:nvPr/>
        </p:nvSpPr>
        <p:spPr>
          <a:xfrm>
            <a:off x="1676400" y="2514600"/>
            <a:ext cx="2328333" cy="48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1EC58868-970D-42B6-AE32-5BE711C5AC0A}"/>
              </a:ext>
            </a:extLst>
          </p:cNvPr>
          <p:cNvSpPr/>
          <p:nvPr/>
        </p:nvSpPr>
        <p:spPr>
          <a:xfrm>
            <a:off x="3259667" y="2997200"/>
            <a:ext cx="745066" cy="2941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723A07E9-404A-4737-B621-DC0648253FC9}"/>
              </a:ext>
            </a:extLst>
          </p:cNvPr>
          <p:cNvSpPr/>
          <p:nvPr/>
        </p:nvSpPr>
        <p:spPr>
          <a:xfrm>
            <a:off x="2429933" y="3329940"/>
            <a:ext cx="1574800" cy="255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9A2818AD-A1EC-4367-8E66-986AB0773D6F}"/>
              </a:ext>
            </a:extLst>
          </p:cNvPr>
          <p:cNvSpPr/>
          <p:nvPr/>
        </p:nvSpPr>
        <p:spPr>
          <a:xfrm>
            <a:off x="1746849" y="3329940"/>
            <a:ext cx="615950" cy="255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4F7670E4-251C-4E66-8975-3F147DA27D05}"/>
              </a:ext>
            </a:extLst>
          </p:cNvPr>
          <p:cNvSpPr txBox="1"/>
          <p:nvPr/>
        </p:nvSpPr>
        <p:spPr>
          <a:xfrm>
            <a:off x="2965788" y="2996982"/>
            <a:ext cx="333746" cy="307777"/>
          </a:xfrm>
          <a:prstGeom prst="rect">
            <a:avLst/>
          </a:prstGeom>
          <a:noFill/>
        </p:spPr>
        <p:txBody>
          <a:bodyPr wrap="none" rtlCol="0">
            <a:spAutoFit/>
          </a:bodyPr>
          <a:lstStyle/>
          <a:p>
            <a:r>
              <a:rPr lang="en-US" altLang="zh-TW" b="1" dirty="0">
                <a:solidFill>
                  <a:srgbClr val="FF0000"/>
                </a:solidFill>
              </a:rPr>
              <a:t>1.</a:t>
            </a:r>
            <a:endParaRPr lang="zh-TW" altLang="en-US" b="1" dirty="0">
              <a:solidFill>
                <a:srgbClr val="FF0000"/>
              </a:solidFill>
            </a:endParaRPr>
          </a:p>
        </p:txBody>
      </p:sp>
      <p:sp>
        <p:nvSpPr>
          <p:cNvPr id="18" name="文字方塊 17">
            <a:extLst>
              <a:ext uri="{FF2B5EF4-FFF2-40B4-BE49-F238E27FC236}">
                <a16:creationId xmlns:a16="http://schemas.microsoft.com/office/drawing/2014/main" id="{C85286E9-D2EA-438C-A013-23D1954879D2}"/>
              </a:ext>
            </a:extLst>
          </p:cNvPr>
          <p:cNvSpPr txBox="1"/>
          <p:nvPr/>
        </p:nvSpPr>
        <p:spPr>
          <a:xfrm>
            <a:off x="1418635" y="3304759"/>
            <a:ext cx="333746" cy="307777"/>
          </a:xfrm>
          <a:prstGeom prst="rect">
            <a:avLst/>
          </a:prstGeom>
          <a:noFill/>
        </p:spPr>
        <p:txBody>
          <a:bodyPr wrap="none" rtlCol="0">
            <a:spAutoFit/>
          </a:bodyPr>
          <a:lstStyle/>
          <a:p>
            <a:r>
              <a:rPr lang="en-US" altLang="zh-TW" b="1" dirty="0">
                <a:solidFill>
                  <a:srgbClr val="FF0000"/>
                </a:solidFill>
              </a:rPr>
              <a:t>2.</a:t>
            </a:r>
            <a:endParaRPr lang="zh-TW" altLang="en-US" b="1" dirty="0">
              <a:solidFill>
                <a:srgbClr val="FF0000"/>
              </a:solidFill>
            </a:endParaRPr>
          </a:p>
        </p:txBody>
      </p:sp>
      <p:sp>
        <p:nvSpPr>
          <p:cNvPr id="19" name="文字方塊 18">
            <a:extLst>
              <a:ext uri="{FF2B5EF4-FFF2-40B4-BE49-F238E27FC236}">
                <a16:creationId xmlns:a16="http://schemas.microsoft.com/office/drawing/2014/main" id="{646F1685-A3F4-4969-AE96-47B42E840CC8}"/>
              </a:ext>
            </a:extLst>
          </p:cNvPr>
          <p:cNvSpPr txBox="1"/>
          <p:nvPr/>
        </p:nvSpPr>
        <p:spPr>
          <a:xfrm>
            <a:off x="4029250" y="3327181"/>
            <a:ext cx="333746" cy="307777"/>
          </a:xfrm>
          <a:prstGeom prst="rect">
            <a:avLst/>
          </a:prstGeom>
          <a:noFill/>
        </p:spPr>
        <p:txBody>
          <a:bodyPr wrap="none" rtlCol="0">
            <a:spAutoFit/>
          </a:bodyPr>
          <a:lstStyle/>
          <a:p>
            <a:r>
              <a:rPr lang="en-US" altLang="zh-TW" b="1" dirty="0">
                <a:solidFill>
                  <a:srgbClr val="FF0000"/>
                </a:solidFill>
              </a:rPr>
              <a:t>3.</a:t>
            </a:r>
            <a:endParaRPr lang="zh-TW" altLang="en-US" b="1" dirty="0">
              <a:solidFill>
                <a:srgbClr val="FF0000"/>
              </a:solidFill>
            </a:endParaRPr>
          </a:p>
        </p:txBody>
      </p:sp>
      <p:sp>
        <p:nvSpPr>
          <p:cNvPr id="22" name="矩形 21">
            <a:extLst>
              <a:ext uri="{FF2B5EF4-FFF2-40B4-BE49-F238E27FC236}">
                <a16:creationId xmlns:a16="http://schemas.microsoft.com/office/drawing/2014/main" id="{D1B5B9C9-644E-4A9A-B728-7146EB170F96}"/>
              </a:ext>
            </a:extLst>
          </p:cNvPr>
          <p:cNvSpPr/>
          <p:nvPr/>
        </p:nvSpPr>
        <p:spPr>
          <a:xfrm>
            <a:off x="1641241" y="6402827"/>
            <a:ext cx="2404943" cy="291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E1971421-5D45-4B3D-9315-C6534ADB630A}"/>
              </a:ext>
            </a:extLst>
          </p:cNvPr>
          <p:cNvSpPr txBox="1"/>
          <p:nvPr/>
        </p:nvSpPr>
        <p:spPr>
          <a:xfrm>
            <a:off x="1237541" y="6441984"/>
            <a:ext cx="486571" cy="307777"/>
          </a:xfrm>
          <a:prstGeom prst="rect">
            <a:avLst/>
          </a:prstGeom>
          <a:noFill/>
        </p:spPr>
        <p:txBody>
          <a:bodyPr wrap="square" rtlCol="0">
            <a:spAutoFit/>
          </a:bodyPr>
          <a:lstStyle/>
          <a:p>
            <a:r>
              <a:rPr lang="en-US" altLang="zh-TW" b="1" dirty="0">
                <a:solidFill>
                  <a:srgbClr val="FF0000"/>
                </a:solidFill>
              </a:rPr>
              <a:t>4.</a:t>
            </a:r>
            <a:endParaRPr lang="zh-TW" altLang="en-US" b="1" dirty="0">
              <a:solidFill>
                <a:srgbClr val="FF0000"/>
              </a:solidFill>
            </a:endParaRPr>
          </a:p>
        </p:txBody>
      </p:sp>
      <p:pic>
        <p:nvPicPr>
          <p:cNvPr id="12" name="圖片 11">
            <a:extLst>
              <a:ext uri="{FF2B5EF4-FFF2-40B4-BE49-F238E27FC236}">
                <a16:creationId xmlns:a16="http://schemas.microsoft.com/office/drawing/2014/main" id="{6E76EAD6-9860-478A-8D2F-2E592887DB13}"/>
              </a:ext>
            </a:extLst>
          </p:cNvPr>
          <p:cNvPicPr>
            <a:picLocks noChangeAspect="1"/>
          </p:cNvPicPr>
          <p:nvPr/>
        </p:nvPicPr>
        <p:blipFill rotWithShape="1">
          <a:blip r:embed="rId6"/>
          <a:srcRect t="3209" b="15062"/>
          <a:stretch/>
        </p:blipFill>
        <p:spPr>
          <a:xfrm>
            <a:off x="4918736" y="1889892"/>
            <a:ext cx="2675864" cy="4859869"/>
          </a:xfrm>
          <a:prstGeom prst="rect">
            <a:avLst/>
          </a:prstGeom>
        </p:spPr>
      </p:pic>
    </p:spTree>
    <p:extLst>
      <p:ext uri="{BB962C8B-B14F-4D97-AF65-F5344CB8AC3E}">
        <p14:creationId xmlns:p14="http://schemas.microsoft.com/office/powerpoint/2010/main" val="4013508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74" name="Google Shape;274;p20"/>
          <p:cNvGrpSpPr/>
          <p:nvPr/>
        </p:nvGrpSpPr>
        <p:grpSpPr>
          <a:xfrm>
            <a:off x="0" y="0"/>
            <a:ext cx="12192000" cy="6858000"/>
            <a:chOff x="0" y="0"/>
            <a:chExt cx="12192000" cy="6858000"/>
          </a:xfrm>
        </p:grpSpPr>
        <p:pic>
          <p:nvPicPr>
            <p:cNvPr id="275" name="Google Shape;275;p20"/>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76" name="Google Shape;276;p20"/>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7" name="Google Shape;277;p20"/>
            <p:cNvPicPr preferRelativeResize="0"/>
            <p:nvPr/>
          </p:nvPicPr>
          <p:blipFill rotWithShape="1">
            <a:blip r:embed="rId4">
              <a:alphaModFix/>
            </a:blip>
            <a:srcRect/>
            <a:stretch/>
          </p:blipFill>
          <p:spPr>
            <a:xfrm>
              <a:off x="9927335" y="64007"/>
              <a:ext cx="2203704" cy="935736"/>
            </a:xfrm>
            <a:prstGeom prst="rect">
              <a:avLst/>
            </a:prstGeom>
            <a:noFill/>
            <a:ln>
              <a:noFill/>
            </a:ln>
          </p:spPr>
        </p:pic>
      </p:grpSp>
      <p:pic>
        <p:nvPicPr>
          <p:cNvPr id="11" name="圖片 10">
            <a:extLst>
              <a:ext uri="{FF2B5EF4-FFF2-40B4-BE49-F238E27FC236}">
                <a16:creationId xmlns:a16="http://schemas.microsoft.com/office/drawing/2014/main" id="{9E25CF34-D487-4ACA-918A-CFE3004B5773}"/>
              </a:ext>
            </a:extLst>
          </p:cNvPr>
          <p:cNvPicPr>
            <a:picLocks noChangeAspect="1"/>
          </p:cNvPicPr>
          <p:nvPr/>
        </p:nvPicPr>
        <p:blipFill rotWithShape="1">
          <a:blip r:embed="rId5"/>
          <a:srcRect t="3086" b="5452"/>
          <a:stretch/>
        </p:blipFill>
        <p:spPr>
          <a:xfrm>
            <a:off x="6111366" y="1827205"/>
            <a:ext cx="2422654" cy="4923985"/>
          </a:xfrm>
          <a:prstGeom prst="rect">
            <a:avLst/>
          </a:prstGeom>
        </p:spPr>
      </p:pic>
      <p:pic>
        <p:nvPicPr>
          <p:cNvPr id="3" name="圖片 2">
            <a:extLst>
              <a:ext uri="{FF2B5EF4-FFF2-40B4-BE49-F238E27FC236}">
                <a16:creationId xmlns:a16="http://schemas.microsoft.com/office/drawing/2014/main" id="{DED1544A-F85C-4BDA-BBE2-8F365D8F896C}"/>
              </a:ext>
            </a:extLst>
          </p:cNvPr>
          <p:cNvPicPr>
            <a:picLocks noChangeAspect="1"/>
          </p:cNvPicPr>
          <p:nvPr/>
        </p:nvPicPr>
        <p:blipFill rotWithShape="1">
          <a:blip r:embed="rId6"/>
          <a:srcRect t="3333" b="5222"/>
          <a:stretch/>
        </p:blipFill>
        <p:spPr>
          <a:xfrm>
            <a:off x="1670430" y="1812909"/>
            <a:ext cx="2429436" cy="4936852"/>
          </a:xfrm>
          <a:prstGeom prst="rect">
            <a:avLst/>
          </a:prstGeom>
        </p:spPr>
      </p:pic>
      <p:sp>
        <p:nvSpPr>
          <p:cNvPr id="278" name="Google Shape;278;p20"/>
          <p:cNvSpPr txBox="1"/>
          <p:nvPr/>
        </p:nvSpPr>
        <p:spPr>
          <a:xfrm>
            <a:off x="0" y="1237375"/>
            <a:ext cx="9067800" cy="1088759"/>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rgbClr val="E36C09"/>
              </a:buClr>
              <a:buSzPts val="1663"/>
              <a:buFont typeface="Noto Sans Symbols"/>
              <a:buChar char="◻"/>
            </a:pPr>
            <a:r>
              <a:rPr lang="en-US" sz="2800" dirty="0">
                <a:solidFill>
                  <a:schemeClr val="dk1"/>
                </a:solidFill>
                <a:latin typeface="Microsoft JhengHei"/>
                <a:ea typeface="Microsoft JhengHei"/>
                <a:cs typeface="Microsoft JhengHei"/>
                <a:sym typeface="Microsoft JhengHei"/>
              </a:rPr>
              <a:t>3.1.2 </a:t>
            </a:r>
            <a:r>
              <a:rPr lang="en-US" sz="2800" dirty="0" err="1">
                <a:solidFill>
                  <a:schemeClr val="dk1"/>
                </a:solidFill>
                <a:latin typeface="Microsoft JhengHei"/>
                <a:ea typeface="Microsoft JhengHei"/>
                <a:cs typeface="Microsoft JhengHei"/>
                <a:sym typeface="Microsoft JhengHei"/>
              </a:rPr>
              <a:t>使用手機</a:t>
            </a:r>
            <a:r>
              <a:rPr lang="en-US" sz="2800" dirty="0">
                <a:solidFill>
                  <a:schemeClr val="dk1"/>
                </a:solidFill>
                <a:latin typeface="Microsoft JhengHei"/>
                <a:ea typeface="Microsoft JhengHei"/>
                <a:cs typeface="Microsoft JhengHei"/>
                <a:sym typeface="Microsoft JhengHei"/>
              </a:rPr>
              <a:t> APP(</a:t>
            </a:r>
            <a:r>
              <a:rPr lang="en-US" sz="2800" dirty="0">
                <a:solidFill>
                  <a:srgbClr val="FF0000"/>
                </a:solidFill>
                <a:latin typeface="Microsoft JhengHei"/>
                <a:ea typeface="Microsoft JhengHei"/>
                <a:cs typeface="Microsoft JhengHei"/>
                <a:sym typeface="Microsoft JhengHei"/>
              </a:rPr>
              <a:t>Android</a:t>
            </a:r>
            <a:r>
              <a:rPr lang="en-US" sz="2800" dirty="0">
                <a:solidFill>
                  <a:schemeClr val="dk1"/>
                </a:solidFill>
                <a:latin typeface="Microsoft JhengHei"/>
                <a:ea typeface="Microsoft JhengHei"/>
                <a:cs typeface="Microsoft JhengHei"/>
                <a:sym typeface="Microsoft JhengHei"/>
              </a:rPr>
              <a:t>)</a:t>
            </a:r>
            <a:endParaRPr sz="2800" dirty="0">
              <a:solidFill>
                <a:schemeClr val="dk1"/>
              </a:solidFill>
              <a:latin typeface="Microsoft JhengHei"/>
              <a:ea typeface="Microsoft JhengHei"/>
              <a:cs typeface="Microsoft JhengHei"/>
              <a:sym typeface="Microsoft JhengHei"/>
            </a:endParaRPr>
          </a:p>
          <a:p>
            <a:pPr marL="926464" marR="0" lvl="1" indent="-332739" algn="l" rtl="0">
              <a:spcBef>
                <a:spcPts val="869"/>
              </a:spcBef>
              <a:spcAft>
                <a:spcPts val="0"/>
              </a:spcAft>
              <a:buClr>
                <a:schemeClr val="accent1"/>
              </a:buClr>
              <a:buSzPts val="1960"/>
              <a:buFont typeface="Noto Sans Symbols"/>
              <a:buNone/>
            </a:pPr>
            <a:endParaRPr sz="2800" b="0" i="0" u="none" strike="noStrike" cap="none" dirty="0">
              <a:solidFill>
                <a:schemeClr val="dk1"/>
              </a:solidFill>
              <a:latin typeface="Microsoft JhengHei"/>
              <a:ea typeface="Microsoft JhengHei"/>
              <a:cs typeface="Microsoft JhengHei"/>
              <a:sym typeface="Microsoft JhengHei"/>
            </a:endParaRPr>
          </a:p>
        </p:txBody>
      </p:sp>
      <p:sp>
        <p:nvSpPr>
          <p:cNvPr id="279" name="Google Shape;279;p20"/>
          <p:cNvSpPr txBox="1"/>
          <p:nvPr/>
        </p:nvSpPr>
        <p:spPr>
          <a:xfrm>
            <a:off x="2628900" y="395322"/>
            <a:ext cx="6934200" cy="751488"/>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4800">
                <a:solidFill>
                  <a:srgbClr val="000000"/>
                </a:solidFill>
                <a:latin typeface="Microsoft JhengHei"/>
                <a:ea typeface="Microsoft JhengHei"/>
                <a:cs typeface="Microsoft JhengHei"/>
                <a:sym typeface="Microsoft JhengHei"/>
              </a:rPr>
              <a:t>如何發送 HTTP Request</a:t>
            </a:r>
            <a:endParaRPr sz="4800">
              <a:solidFill>
                <a:srgbClr val="000000"/>
              </a:solidFill>
              <a:latin typeface="Microsoft JhengHei"/>
              <a:ea typeface="Microsoft JhengHei"/>
              <a:cs typeface="Microsoft JhengHei"/>
              <a:sym typeface="Microsoft JhengHei"/>
            </a:endParaRPr>
          </a:p>
        </p:txBody>
      </p:sp>
      <p:sp>
        <p:nvSpPr>
          <p:cNvPr id="4" name="矩形 3">
            <a:extLst>
              <a:ext uri="{FF2B5EF4-FFF2-40B4-BE49-F238E27FC236}">
                <a16:creationId xmlns:a16="http://schemas.microsoft.com/office/drawing/2014/main" id="{8C7B65A4-C3A6-4213-83FB-72C2F5DD6F6B}"/>
              </a:ext>
            </a:extLst>
          </p:cNvPr>
          <p:cNvSpPr/>
          <p:nvPr/>
        </p:nvSpPr>
        <p:spPr>
          <a:xfrm>
            <a:off x="1687364" y="2434507"/>
            <a:ext cx="2358820" cy="48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1EC58868-970D-42B6-AE32-5BE711C5AC0A}"/>
              </a:ext>
            </a:extLst>
          </p:cNvPr>
          <p:cNvSpPr/>
          <p:nvPr/>
        </p:nvSpPr>
        <p:spPr>
          <a:xfrm>
            <a:off x="3276601" y="2963332"/>
            <a:ext cx="745066" cy="2941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723A07E9-404A-4737-B621-DC0648253FC9}"/>
              </a:ext>
            </a:extLst>
          </p:cNvPr>
          <p:cNvSpPr/>
          <p:nvPr/>
        </p:nvSpPr>
        <p:spPr>
          <a:xfrm>
            <a:off x="2472268" y="3287606"/>
            <a:ext cx="1574800" cy="255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9A2818AD-A1EC-4367-8E66-986AB0773D6F}"/>
              </a:ext>
            </a:extLst>
          </p:cNvPr>
          <p:cNvSpPr/>
          <p:nvPr/>
        </p:nvSpPr>
        <p:spPr>
          <a:xfrm>
            <a:off x="1772250" y="3296072"/>
            <a:ext cx="615950" cy="255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4F7670E4-251C-4E66-8975-3F147DA27D05}"/>
              </a:ext>
            </a:extLst>
          </p:cNvPr>
          <p:cNvSpPr txBox="1"/>
          <p:nvPr/>
        </p:nvSpPr>
        <p:spPr>
          <a:xfrm>
            <a:off x="2965788" y="2996982"/>
            <a:ext cx="333746" cy="307777"/>
          </a:xfrm>
          <a:prstGeom prst="rect">
            <a:avLst/>
          </a:prstGeom>
          <a:noFill/>
        </p:spPr>
        <p:txBody>
          <a:bodyPr wrap="none" rtlCol="0">
            <a:spAutoFit/>
          </a:bodyPr>
          <a:lstStyle/>
          <a:p>
            <a:r>
              <a:rPr lang="en-US" altLang="zh-TW" b="1" dirty="0">
                <a:solidFill>
                  <a:srgbClr val="FF0000"/>
                </a:solidFill>
              </a:rPr>
              <a:t>1.</a:t>
            </a:r>
            <a:endParaRPr lang="zh-TW" altLang="en-US" b="1" dirty="0">
              <a:solidFill>
                <a:srgbClr val="FF0000"/>
              </a:solidFill>
            </a:endParaRPr>
          </a:p>
        </p:txBody>
      </p:sp>
      <p:sp>
        <p:nvSpPr>
          <p:cNvPr id="18" name="文字方塊 17">
            <a:extLst>
              <a:ext uri="{FF2B5EF4-FFF2-40B4-BE49-F238E27FC236}">
                <a16:creationId xmlns:a16="http://schemas.microsoft.com/office/drawing/2014/main" id="{C85286E9-D2EA-438C-A013-23D1954879D2}"/>
              </a:ext>
            </a:extLst>
          </p:cNvPr>
          <p:cNvSpPr txBox="1"/>
          <p:nvPr/>
        </p:nvSpPr>
        <p:spPr>
          <a:xfrm>
            <a:off x="1418635" y="3304759"/>
            <a:ext cx="333746" cy="307777"/>
          </a:xfrm>
          <a:prstGeom prst="rect">
            <a:avLst/>
          </a:prstGeom>
          <a:noFill/>
        </p:spPr>
        <p:txBody>
          <a:bodyPr wrap="none" rtlCol="0">
            <a:spAutoFit/>
          </a:bodyPr>
          <a:lstStyle/>
          <a:p>
            <a:r>
              <a:rPr lang="en-US" altLang="zh-TW" b="1" dirty="0">
                <a:solidFill>
                  <a:srgbClr val="FF0000"/>
                </a:solidFill>
              </a:rPr>
              <a:t>2.</a:t>
            </a:r>
            <a:endParaRPr lang="zh-TW" altLang="en-US" b="1" dirty="0">
              <a:solidFill>
                <a:srgbClr val="FF0000"/>
              </a:solidFill>
            </a:endParaRPr>
          </a:p>
        </p:txBody>
      </p:sp>
      <p:sp>
        <p:nvSpPr>
          <p:cNvPr id="19" name="文字方塊 18">
            <a:extLst>
              <a:ext uri="{FF2B5EF4-FFF2-40B4-BE49-F238E27FC236}">
                <a16:creationId xmlns:a16="http://schemas.microsoft.com/office/drawing/2014/main" id="{646F1685-A3F4-4969-AE96-47B42E840CC8}"/>
              </a:ext>
            </a:extLst>
          </p:cNvPr>
          <p:cNvSpPr txBox="1"/>
          <p:nvPr/>
        </p:nvSpPr>
        <p:spPr>
          <a:xfrm>
            <a:off x="4029250" y="3327181"/>
            <a:ext cx="333746" cy="307777"/>
          </a:xfrm>
          <a:prstGeom prst="rect">
            <a:avLst/>
          </a:prstGeom>
          <a:noFill/>
        </p:spPr>
        <p:txBody>
          <a:bodyPr wrap="none" rtlCol="0">
            <a:spAutoFit/>
          </a:bodyPr>
          <a:lstStyle/>
          <a:p>
            <a:r>
              <a:rPr lang="en-US" altLang="zh-TW" b="1" dirty="0">
                <a:solidFill>
                  <a:srgbClr val="FF0000"/>
                </a:solidFill>
              </a:rPr>
              <a:t>3.</a:t>
            </a:r>
            <a:endParaRPr lang="zh-TW" altLang="en-US" b="1" dirty="0">
              <a:solidFill>
                <a:srgbClr val="FF0000"/>
              </a:solidFill>
            </a:endParaRPr>
          </a:p>
        </p:txBody>
      </p:sp>
      <p:sp>
        <p:nvSpPr>
          <p:cNvPr id="22" name="矩形 21">
            <a:extLst>
              <a:ext uri="{FF2B5EF4-FFF2-40B4-BE49-F238E27FC236}">
                <a16:creationId xmlns:a16="http://schemas.microsoft.com/office/drawing/2014/main" id="{D1B5B9C9-644E-4A9A-B728-7146EB170F96}"/>
              </a:ext>
            </a:extLst>
          </p:cNvPr>
          <p:cNvSpPr/>
          <p:nvPr/>
        </p:nvSpPr>
        <p:spPr>
          <a:xfrm>
            <a:off x="1664302" y="4090109"/>
            <a:ext cx="2404943" cy="8120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E1971421-5D45-4B3D-9315-C6534ADB630A}"/>
              </a:ext>
            </a:extLst>
          </p:cNvPr>
          <p:cNvSpPr txBox="1"/>
          <p:nvPr/>
        </p:nvSpPr>
        <p:spPr>
          <a:xfrm>
            <a:off x="1301247" y="4495472"/>
            <a:ext cx="486571" cy="307777"/>
          </a:xfrm>
          <a:prstGeom prst="rect">
            <a:avLst/>
          </a:prstGeom>
          <a:noFill/>
        </p:spPr>
        <p:txBody>
          <a:bodyPr wrap="square" rtlCol="0">
            <a:spAutoFit/>
          </a:bodyPr>
          <a:lstStyle/>
          <a:p>
            <a:r>
              <a:rPr lang="en-US" altLang="zh-TW" b="1" dirty="0">
                <a:solidFill>
                  <a:srgbClr val="FF0000"/>
                </a:solidFill>
              </a:rPr>
              <a:t>4.</a:t>
            </a:r>
            <a:endParaRPr lang="zh-TW" altLang="en-US" b="1" dirty="0">
              <a:solidFill>
                <a:srgbClr val="FF0000"/>
              </a:solidFill>
            </a:endParaRPr>
          </a:p>
        </p:txBody>
      </p:sp>
      <p:sp>
        <p:nvSpPr>
          <p:cNvPr id="31" name="矩形 30">
            <a:extLst>
              <a:ext uri="{FF2B5EF4-FFF2-40B4-BE49-F238E27FC236}">
                <a16:creationId xmlns:a16="http://schemas.microsoft.com/office/drawing/2014/main" id="{1AF851E2-8E61-4B9D-AE6D-7D596C1D849E}"/>
              </a:ext>
            </a:extLst>
          </p:cNvPr>
          <p:cNvSpPr/>
          <p:nvPr/>
        </p:nvSpPr>
        <p:spPr>
          <a:xfrm>
            <a:off x="7708349" y="2971606"/>
            <a:ext cx="745066" cy="2941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F0E01EF8-A0BC-4BDA-853E-BCC99795B478}"/>
              </a:ext>
            </a:extLst>
          </p:cNvPr>
          <p:cNvSpPr/>
          <p:nvPr/>
        </p:nvSpPr>
        <p:spPr>
          <a:xfrm>
            <a:off x="6920950" y="3304346"/>
            <a:ext cx="1574800" cy="255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2F0734A5-7971-4106-9DB8-C99E6E107F6F}"/>
              </a:ext>
            </a:extLst>
          </p:cNvPr>
          <p:cNvSpPr/>
          <p:nvPr/>
        </p:nvSpPr>
        <p:spPr>
          <a:xfrm>
            <a:off x="6237866" y="3304346"/>
            <a:ext cx="615950" cy="255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A9C4D971-7A01-4EEB-B890-8637967677EB}"/>
              </a:ext>
            </a:extLst>
          </p:cNvPr>
          <p:cNvSpPr txBox="1"/>
          <p:nvPr/>
        </p:nvSpPr>
        <p:spPr>
          <a:xfrm>
            <a:off x="7414470" y="2971388"/>
            <a:ext cx="333746" cy="307777"/>
          </a:xfrm>
          <a:prstGeom prst="rect">
            <a:avLst/>
          </a:prstGeom>
          <a:noFill/>
        </p:spPr>
        <p:txBody>
          <a:bodyPr wrap="none" rtlCol="0">
            <a:spAutoFit/>
          </a:bodyPr>
          <a:lstStyle/>
          <a:p>
            <a:r>
              <a:rPr lang="en-US" altLang="zh-TW" b="1" dirty="0">
                <a:solidFill>
                  <a:srgbClr val="FF0000"/>
                </a:solidFill>
              </a:rPr>
              <a:t>1.</a:t>
            </a:r>
            <a:endParaRPr lang="zh-TW" altLang="en-US" b="1" dirty="0">
              <a:solidFill>
                <a:srgbClr val="FF0000"/>
              </a:solidFill>
            </a:endParaRPr>
          </a:p>
        </p:txBody>
      </p:sp>
      <p:sp>
        <p:nvSpPr>
          <p:cNvPr id="35" name="文字方塊 34">
            <a:extLst>
              <a:ext uri="{FF2B5EF4-FFF2-40B4-BE49-F238E27FC236}">
                <a16:creationId xmlns:a16="http://schemas.microsoft.com/office/drawing/2014/main" id="{0994189C-151A-458A-89DE-140BE8D9E0E6}"/>
              </a:ext>
            </a:extLst>
          </p:cNvPr>
          <p:cNvSpPr txBox="1"/>
          <p:nvPr/>
        </p:nvSpPr>
        <p:spPr>
          <a:xfrm>
            <a:off x="5909652" y="3279165"/>
            <a:ext cx="333746" cy="307777"/>
          </a:xfrm>
          <a:prstGeom prst="rect">
            <a:avLst/>
          </a:prstGeom>
          <a:noFill/>
        </p:spPr>
        <p:txBody>
          <a:bodyPr wrap="none" rtlCol="0">
            <a:spAutoFit/>
          </a:bodyPr>
          <a:lstStyle/>
          <a:p>
            <a:r>
              <a:rPr lang="en-US" altLang="zh-TW" b="1" dirty="0">
                <a:solidFill>
                  <a:srgbClr val="FF0000"/>
                </a:solidFill>
              </a:rPr>
              <a:t>2.</a:t>
            </a:r>
            <a:endParaRPr lang="zh-TW" altLang="en-US" b="1" dirty="0">
              <a:solidFill>
                <a:srgbClr val="FF0000"/>
              </a:solidFill>
            </a:endParaRPr>
          </a:p>
        </p:txBody>
      </p:sp>
      <p:sp>
        <p:nvSpPr>
          <p:cNvPr id="36" name="文字方塊 35">
            <a:extLst>
              <a:ext uri="{FF2B5EF4-FFF2-40B4-BE49-F238E27FC236}">
                <a16:creationId xmlns:a16="http://schemas.microsoft.com/office/drawing/2014/main" id="{D57B5C2C-7858-4069-AD2D-62054D7E3DF3}"/>
              </a:ext>
            </a:extLst>
          </p:cNvPr>
          <p:cNvSpPr txBox="1"/>
          <p:nvPr/>
        </p:nvSpPr>
        <p:spPr>
          <a:xfrm>
            <a:off x="8520267" y="3301587"/>
            <a:ext cx="333746" cy="307777"/>
          </a:xfrm>
          <a:prstGeom prst="rect">
            <a:avLst/>
          </a:prstGeom>
          <a:noFill/>
        </p:spPr>
        <p:txBody>
          <a:bodyPr wrap="none" rtlCol="0">
            <a:spAutoFit/>
          </a:bodyPr>
          <a:lstStyle/>
          <a:p>
            <a:r>
              <a:rPr lang="en-US" altLang="zh-TW" b="1" dirty="0">
                <a:solidFill>
                  <a:srgbClr val="FF0000"/>
                </a:solidFill>
              </a:rPr>
              <a:t>3.</a:t>
            </a:r>
            <a:endParaRPr lang="zh-TW" altLang="en-US" b="1" dirty="0">
              <a:solidFill>
                <a:srgbClr val="FF0000"/>
              </a:solidFill>
            </a:endParaRPr>
          </a:p>
        </p:txBody>
      </p:sp>
      <p:sp>
        <p:nvSpPr>
          <p:cNvPr id="37" name="矩形 36">
            <a:extLst>
              <a:ext uri="{FF2B5EF4-FFF2-40B4-BE49-F238E27FC236}">
                <a16:creationId xmlns:a16="http://schemas.microsoft.com/office/drawing/2014/main" id="{3292B525-DA2E-4AF0-ACC6-59CB1AE62E13}"/>
              </a:ext>
            </a:extLst>
          </p:cNvPr>
          <p:cNvSpPr/>
          <p:nvPr/>
        </p:nvSpPr>
        <p:spPr>
          <a:xfrm>
            <a:off x="6115324" y="6444969"/>
            <a:ext cx="2404943" cy="291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a:extLst>
              <a:ext uri="{FF2B5EF4-FFF2-40B4-BE49-F238E27FC236}">
                <a16:creationId xmlns:a16="http://schemas.microsoft.com/office/drawing/2014/main" id="{552B8801-38D1-4222-A259-C1002D55B93C}"/>
              </a:ext>
            </a:extLst>
          </p:cNvPr>
          <p:cNvSpPr txBox="1"/>
          <p:nvPr/>
        </p:nvSpPr>
        <p:spPr>
          <a:xfrm>
            <a:off x="5711624" y="6484126"/>
            <a:ext cx="486571" cy="307777"/>
          </a:xfrm>
          <a:prstGeom prst="rect">
            <a:avLst/>
          </a:prstGeom>
          <a:noFill/>
        </p:spPr>
        <p:txBody>
          <a:bodyPr wrap="square" rtlCol="0">
            <a:spAutoFit/>
          </a:bodyPr>
          <a:lstStyle/>
          <a:p>
            <a:r>
              <a:rPr lang="en-US" altLang="zh-TW" b="1" dirty="0">
                <a:solidFill>
                  <a:srgbClr val="FF0000"/>
                </a:solidFill>
              </a:rPr>
              <a:t>5.</a:t>
            </a:r>
            <a:endParaRPr lang="zh-TW" altLang="en-US" b="1" dirty="0">
              <a:solidFill>
                <a:srgbClr val="FF0000"/>
              </a:solidFill>
            </a:endParaRPr>
          </a:p>
        </p:txBody>
      </p:sp>
      <p:sp>
        <p:nvSpPr>
          <p:cNvPr id="39" name="矩形 38">
            <a:extLst>
              <a:ext uri="{FF2B5EF4-FFF2-40B4-BE49-F238E27FC236}">
                <a16:creationId xmlns:a16="http://schemas.microsoft.com/office/drawing/2014/main" id="{EDB5C6E7-660A-4D09-890A-EEA90C81C34E}"/>
              </a:ext>
            </a:extLst>
          </p:cNvPr>
          <p:cNvSpPr/>
          <p:nvPr/>
        </p:nvSpPr>
        <p:spPr>
          <a:xfrm>
            <a:off x="6122996" y="2485403"/>
            <a:ext cx="2358820" cy="458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84009A7B-EFB7-4025-A76F-9142F9EB381C}"/>
              </a:ext>
            </a:extLst>
          </p:cNvPr>
          <p:cNvSpPr/>
          <p:nvPr/>
        </p:nvSpPr>
        <p:spPr>
          <a:xfrm>
            <a:off x="1687364" y="6444933"/>
            <a:ext cx="2404943" cy="291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40">
            <a:extLst>
              <a:ext uri="{FF2B5EF4-FFF2-40B4-BE49-F238E27FC236}">
                <a16:creationId xmlns:a16="http://schemas.microsoft.com/office/drawing/2014/main" id="{38E22A9B-E708-4BFC-B93A-5E8BCD5A5081}"/>
              </a:ext>
            </a:extLst>
          </p:cNvPr>
          <p:cNvSpPr txBox="1"/>
          <p:nvPr/>
        </p:nvSpPr>
        <p:spPr>
          <a:xfrm>
            <a:off x="1283664" y="6484090"/>
            <a:ext cx="486571" cy="307777"/>
          </a:xfrm>
          <a:prstGeom prst="rect">
            <a:avLst/>
          </a:prstGeom>
          <a:noFill/>
        </p:spPr>
        <p:txBody>
          <a:bodyPr wrap="square" rtlCol="0">
            <a:spAutoFit/>
          </a:bodyPr>
          <a:lstStyle/>
          <a:p>
            <a:r>
              <a:rPr lang="en-US" altLang="zh-TW" b="1" dirty="0">
                <a:solidFill>
                  <a:srgbClr val="FF0000"/>
                </a:solidFill>
              </a:rPr>
              <a:t>5.</a:t>
            </a:r>
            <a:endParaRPr lang="zh-TW" altLang="en-US" b="1" dirty="0">
              <a:solidFill>
                <a:srgbClr val="FF0000"/>
              </a:solidFill>
            </a:endParaRPr>
          </a:p>
        </p:txBody>
      </p:sp>
      <p:sp>
        <p:nvSpPr>
          <p:cNvPr id="42" name="矩形 41">
            <a:extLst>
              <a:ext uri="{FF2B5EF4-FFF2-40B4-BE49-F238E27FC236}">
                <a16:creationId xmlns:a16="http://schemas.microsoft.com/office/drawing/2014/main" id="{F0962723-4A16-4020-863B-74EB7B6D10CE}"/>
              </a:ext>
            </a:extLst>
          </p:cNvPr>
          <p:cNvSpPr/>
          <p:nvPr/>
        </p:nvSpPr>
        <p:spPr>
          <a:xfrm>
            <a:off x="6108547" y="4090110"/>
            <a:ext cx="2404943" cy="11592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00C0D1AE-82F0-43FE-8786-7D75633FFF8D}"/>
              </a:ext>
            </a:extLst>
          </p:cNvPr>
          <p:cNvSpPr txBox="1"/>
          <p:nvPr/>
        </p:nvSpPr>
        <p:spPr>
          <a:xfrm>
            <a:off x="5745492" y="4744451"/>
            <a:ext cx="486571" cy="307777"/>
          </a:xfrm>
          <a:prstGeom prst="rect">
            <a:avLst/>
          </a:prstGeom>
          <a:noFill/>
        </p:spPr>
        <p:txBody>
          <a:bodyPr wrap="square" rtlCol="0">
            <a:spAutoFit/>
          </a:bodyPr>
          <a:lstStyle/>
          <a:p>
            <a:r>
              <a:rPr lang="en-US" altLang="zh-TW" b="1" dirty="0">
                <a:solidFill>
                  <a:srgbClr val="FF0000"/>
                </a:solidFill>
              </a:rPr>
              <a:t>4.</a:t>
            </a:r>
            <a:endParaRPr lang="zh-TW" altLang="en-US" b="1" dirty="0">
              <a:solidFill>
                <a:srgbClr val="FF0000"/>
              </a:solidFill>
            </a:endParaRPr>
          </a:p>
        </p:txBody>
      </p:sp>
    </p:spTree>
    <p:extLst>
      <p:ext uri="{BB962C8B-B14F-4D97-AF65-F5344CB8AC3E}">
        <p14:creationId xmlns:p14="http://schemas.microsoft.com/office/powerpoint/2010/main" val="753154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pSp>
        <p:nvGrpSpPr>
          <p:cNvPr id="88" name="Google Shape;88;p5"/>
          <p:cNvGrpSpPr/>
          <p:nvPr/>
        </p:nvGrpSpPr>
        <p:grpSpPr>
          <a:xfrm>
            <a:off x="0" y="0"/>
            <a:ext cx="12192000" cy="6858000"/>
            <a:chOff x="0" y="0"/>
            <a:chExt cx="12192000" cy="6858000"/>
          </a:xfrm>
        </p:grpSpPr>
        <p:pic>
          <p:nvPicPr>
            <p:cNvPr id="89" name="Google Shape;89;p5"/>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0" name="Google Shape;90;p5"/>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1" name="Google Shape;91;p5"/>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92" name="Google Shape;92;p5"/>
          <p:cNvSpPr txBox="1">
            <a:spLocks noGrp="1"/>
          </p:cNvSpPr>
          <p:nvPr>
            <p:ph type="title"/>
          </p:nvPr>
        </p:nvSpPr>
        <p:spPr>
          <a:xfrm>
            <a:off x="3979800" y="381000"/>
            <a:ext cx="4232401" cy="751488"/>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a:latin typeface="Microsoft JhengHei"/>
                <a:ea typeface="Microsoft JhengHei"/>
                <a:cs typeface="Microsoft JhengHei"/>
                <a:sym typeface="Microsoft JhengHei"/>
              </a:rPr>
              <a:t>溫溼度感測器</a:t>
            </a:r>
            <a:endParaRPr>
              <a:latin typeface="Microsoft JhengHei"/>
              <a:ea typeface="Microsoft JhengHei"/>
              <a:cs typeface="Microsoft JhengHei"/>
              <a:sym typeface="Microsoft JhengHei"/>
            </a:endParaRPr>
          </a:p>
        </p:txBody>
      </p:sp>
      <p:sp>
        <p:nvSpPr>
          <p:cNvPr id="93" name="Google Shape;93;p5"/>
          <p:cNvSpPr txBox="1"/>
          <p:nvPr/>
        </p:nvSpPr>
        <p:spPr>
          <a:xfrm>
            <a:off x="0" y="1314400"/>
            <a:ext cx="7852498" cy="4976668"/>
          </a:xfrm>
          <a:prstGeom prst="rect">
            <a:avLst/>
          </a:prstGeom>
          <a:noFill/>
          <a:ln>
            <a:noFill/>
          </a:ln>
        </p:spPr>
        <p:txBody>
          <a:bodyPr spcFirstLastPara="1" wrap="square" lIns="0" tIns="113650" rIns="0" bIns="0" anchor="t" anchorCtr="0">
            <a:spAutoFit/>
          </a:bodyPr>
          <a:lstStyle/>
          <a:p>
            <a:pPr marL="344170" marR="0" lvl="0" indent="-344170" algn="l" rtl="0">
              <a:spcBef>
                <a:spcPts val="0"/>
              </a:spcBef>
              <a:spcAft>
                <a:spcPts val="0"/>
              </a:spcAft>
              <a:buClr>
                <a:srgbClr val="E36C09"/>
              </a:buClr>
              <a:buSzPts val="1663"/>
              <a:buFont typeface="Noto Sans Symbols"/>
              <a:buChar char="◻"/>
            </a:pPr>
            <a:r>
              <a:rPr lang="en-US" sz="2800" dirty="0">
                <a:solidFill>
                  <a:schemeClr val="dk1"/>
                </a:solidFill>
                <a:latin typeface="Microsoft JhengHei"/>
                <a:ea typeface="Microsoft JhengHei"/>
                <a:cs typeface="Microsoft JhengHei"/>
                <a:sym typeface="Microsoft JhengHei"/>
              </a:rPr>
              <a:t>DHT11 </a:t>
            </a:r>
            <a:r>
              <a:rPr lang="en-US" sz="2800" dirty="0" err="1">
                <a:solidFill>
                  <a:schemeClr val="dk1"/>
                </a:solidFill>
                <a:latin typeface="Microsoft JhengHei"/>
                <a:ea typeface="Microsoft JhengHei"/>
                <a:cs typeface="Microsoft JhengHei"/>
                <a:sym typeface="Microsoft JhengHei"/>
              </a:rPr>
              <a:t>溫溼度感測器</a:t>
            </a:r>
            <a:endParaRPr sz="2800" dirty="0">
              <a:solidFill>
                <a:schemeClr val="dk1"/>
              </a:solidFill>
              <a:latin typeface="Microsoft JhengHei"/>
              <a:ea typeface="Microsoft JhengHei"/>
              <a:cs typeface="Microsoft JhengHei"/>
              <a:sym typeface="Microsoft JhengHei"/>
            </a:endParaRPr>
          </a:p>
          <a:p>
            <a:pPr marL="799466" marR="0" lvl="1" indent="-342900" algn="l" rtl="0">
              <a:lnSpc>
                <a:spcPct val="100000"/>
              </a:lnSpc>
              <a:spcBef>
                <a:spcPts val="675"/>
              </a:spcBef>
              <a:spcAft>
                <a:spcPts val="0"/>
              </a:spcAft>
              <a:buClr>
                <a:srgbClr val="548ED4"/>
              </a:buClr>
              <a:buSzPts val="1671"/>
              <a:buFont typeface="Wingdings" panose="05000000000000000000" pitchFamily="2" charset="2"/>
              <a:buChar char="u"/>
            </a:pPr>
            <a:r>
              <a:rPr lang="en-US" sz="2400" b="0" i="0" u="none" strike="noStrike" cap="none" dirty="0" err="1">
                <a:solidFill>
                  <a:schemeClr val="dk1"/>
                </a:solidFill>
                <a:latin typeface="Microsoft JhengHei"/>
                <a:ea typeface="Microsoft JhengHei"/>
                <a:cs typeface="Microsoft JhengHei"/>
                <a:sym typeface="Microsoft JhengHei"/>
              </a:rPr>
              <a:t>溫度</a:t>
            </a:r>
            <a:r>
              <a:rPr lang="en-US" sz="2400" b="0" i="0" u="none" strike="noStrike" cap="none" dirty="0">
                <a:solidFill>
                  <a:schemeClr val="dk1"/>
                </a:solidFill>
                <a:latin typeface="Microsoft JhengHei"/>
                <a:ea typeface="Microsoft JhengHei"/>
                <a:cs typeface="Microsoft JhengHei"/>
                <a:sym typeface="Microsoft JhengHei"/>
              </a:rPr>
              <a:t>: 0 ~ 50 ℃，</a:t>
            </a:r>
            <a:r>
              <a:rPr lang="en-US" sz="2400" b="0" i="0" u="none" strike="noStrike" cap="none" dirty="0" err="1">
                <a:solidFill>
                  <a:schemeClr val="dk1"/>
                </a:solidFill>
                <a:latin typeface="Microsoft JhengHei"/>
                <a:ea typeface="Microsoft JhengHei"/>
                <a:cs typeface="Microsoft JhengHei"/>
                <a:sym typeface="Microsoft JhengHei"/>
              </a:rPr>
              <a:t>誤差</a:t>
            </a:r>
            <a:r>
              <a:rPr lang="en-US" sz="2400" b="0" i="0" u="none" strike="noStrike" cap="none" dirty="0">
                <a:solidFill>
                  <a:schemeClr val="dk1"/>
                </a:solidFill>
                <a:latin typeface="Microsoft JhengHei"/>
                <a:ea typeface="Microsoft JhengHei"/>
                <a:cs typeface="Microsoft JhengHei"/>
                <a:sym typeface="Microsoft JhengHei"/>
              </a:rPr>
              <a:t> ±2 ℃</a:t>
            </a:r>
            <a:endParaRPr sz="2400" b="0" i="0" u="none" strike="noStrike" cap="none" dirty="0">
              <a:solidFill>
                <a:schemeClr val="dk1"/>
              </a:solidFill>
              <a:latin typeface="Microsoft JhengHei"/>
              <a:ea typeface="Microsoft JhengHei"/>
              <a:cs typeface="Microsoft JhengHei"/>
              <a:sym typeface="Microsoft JhengHei"/>
            </a:endParaRPr>
          </a:p>
          <a:p>
            <a:pPr marL="799466" marR="0" lvl="1" indent="-342900" algn="l" rtl="0">
              <a:lnSpc>
                <a:spcPct val="100000"/>
              </a:lnSpc>
              <a:spcBef>
                <a:spcPts val="670"/>
              </a:spcBef>
              <a:spcAft>
                <a:spcPts val="0"/>
              </a:spcAft>
              <a:buClr>
                <a:srgbClr val="548ED4"/>
              </a:buClr>
              <a:buSzPts val="1671"/>
              <a:buFont typeface="Wingdings" panose="05000000000000000000" pitchFamily="2" charset="2"/>
              <a:buChar char="u"/>
            </a:pPr>
            <a:r>
              <a:rPr lang="en-US" sz="2400" b="0" i="0" u="none" strike="noStrike" cap="none" dirty="0" err="1">
                <a:solidFill>
                  <a:schemeClr val="dk1"/>
                </a:solidFill>
                <a:latin typeface="Microsoft JhengHei"/>
                <a:ea typeface="Microsoft JhengHei"/>
                <a:cs typeface="Microsoft JhengHei"/>
                <a:sym typeface="Microsoft JhengHei"/>
              </a:rPr>
              <a:t>濕度</a:t>
            </a:r>
            <a:r>
              <a:rPr lang="en-US" sz="2400" b="0" i="0" u="none" strike="noStrike" cap="none" dirty="0">
                <a:solidFill>
                  <a:schemeClr val="dk1"/>
                </a:solidFill>
                <a:latin typeface="Microsoft JhengHei"/>
                <a:ea typeface="Microsoft JhengHei"/>
                <a:cs typeface="Microsoft JhengHei"/>
                <a:sym typeface="Microsoft JhengHei"/>
              </a:rPr>
              <a:t>: 20 ~ 90 %，</a:t>
            </a:r>
            <a:r>
              <a:rPr lang="en-US" sz="2400" b="0" i="0" u="none" strike="noStrike" cap="none" dirty="0" err="1">
                <a:solidFill>
                  <a:schemeClr val="dk1"/>
                </a:solidFill>
                <a:latin typeface="Microsoft JhengHei"/>
                <a:ea typeface="Microsoft JhengHei"/>
                <a:cs typeface="Microsoft JhengHei"/>
                <a:sym typeface="Microsoft JhengHei"/>
              </a:rPr>
              <a:t>誤差</a:t>
            </a:r>
            <a:r>
              <a:rPr lang="en-US" sz="2400" b="0" i="0" u="none" strike="noStrike" cap="none" dirty="0">
                <a:solidFill>
                  <a:schemeClr val="dk1"/>
                </a:solidFill>
                <a:latin typeface="Microsoft JhengHei"/>
                <a:ea typeface="Microsoft JhengHei"/>
                <a:cs typeface="Microsoft JhengHei"/>
                <a:sym typeface="Microsoft JhengHei"/>
              </a:rPr>
              <a:t> ±5 %</a:t>
            </a:r>
            <a:endParaRPr sz="2400" b="0" i="0" u="none" strike="noStrike" cap="none" dirty="0">
              <a:solidFill>
                <a:schemeClr val="dk1"/>
              </a:solidFill>
              <a:latin typeface="Microsoft JhengHei"/>
              <a:ea typeface="Microsoft JhengHei"/>
              <a:cs typeface="Microsoft JhengHei"/>
              <a:sym typeface="Microsoft JhengHei"/>
            </a:endParaRPr>
          </a:p>
          <a:p>
            <a:pPr marL="799466" marR="0" lvl="1" indent="-342900" algn="l" rtl="0">
              <a:lnSpc>
                <a:spcPct val="100000"/>
              </a:lnSpc>
              <a:spcBef>
                <a:spcPts val="675"/>
              </a:spcBef>
              <a:spcAft>
                <a:spcPts val="0"/>
              </a:spcAft>
              <a:buClr>
                <a:srgbClr val="548ED4"/>
              </a:buClr>
              <a:buSzPts val="1671"/>
              <a:buFont typeface="Wingdings" panose="05000000000000000000" pitchFamily="2" charset="2"/>
              <a:buChar char="u"/>
            </a:pPr>
            <a:r>
              <a:rPr lang="en-US" sz="2400" b="0" i="0" u="none" strike="noStrike" cap="none" dirty="0" err="1">
                <a:solidFill>
                  <a:schemeClr val="dk1"/>
                </a:solidFill>
                <a:latin typeface="Microsoft JhengHei"/>
                <a:ea typeface="Microsoft JhengHei"/>
                <a:cs typeface="Microsoft JhengHei"/>
                <a:sym typeface="Microsoft JhengHei"/>
              </a:rPr>
              <a:t>使用三個腳位</a:t>
            </a:r>
            <a:r>
              <a:rPr lang="en-US" sz="2400" b="0" i="0" u="none" strike="noStrike" cap="none" dirty="0">
                <a:solidFill>
                  <a:schemeClr val="dk1"/>
                </a:solidFill>
                <a:latin typeface="Microsoft JhengHei"/>
                <a:ea typeface="Microsoft JhengHei"/>
                <a:cs typeface="Microsoft JhengHei"/>
                <a:sym typeface="Microsoft JhengHei"/>
              </a:rPr>
              <a:t>: Data , VCC , GND (out、+ 、-)</a:t>
            </a:r>
            <a:endParaRPr dirty="0"/>
          </a:p>
          <a:p>
            <a:pPr marL="799466" marR="0" lvl="1" indent="-342900" algn="l" rtl="0">
              <a:lnSpc>
                <a:spcPct val="100000"/>
              </a:lnSpc>
              <a:spcBef>
                <a:spcPts val="675"/>
              </a:spcBef>
              <a:spcAft>
                <a:spcPts val="0"/>
              </a:spcAft>
              <a:buClr>
                <a:srgbClr val="548ED4"/>
              </a:buClr>
              <a:buSzPts val="1671"/>
              <a:buFont typeface="Wingdings" panose="05000000000000000000" pitchFamily="2" charset="2"/>
              <a:buChar char="u"/>
            </a:pPr>
            <a:r>
              <a:rPr lang="en-US" sz="2400" b="0" i="0" u="none" strike="noStrike" cap="none" dirty="0">
                <a:solidFill>
                  <a:srgbClr val="FF0000"/>
                </a:solidFill>
                <a:latin typeface="Microsoft JhengHei"/>
                <a:ea typeface="Microsoft JhengHei"/>
                <a:cs typeface="Microsoft JhengHei"/>
                <a:sym typeface="Microsoft JhengHei"/>
              </a:rPr>
              <a:t>Data </a:t>
            </a:r>
            <a:r>
              <a:rPr lang="en-US" sz="2400" b="0" i="0" u="none" strike="noStrike" cap="none" dirty="0" err="1">
                <a:solidFill>
                  <a:srgbClr val="FF0000"/>
                </a:solidFill>
                <a:latin typeface="Microsoft JhengHei"/>
                <a:ea typeface="Microsoft JhengHei"/>
                <a:cs typeface="Microsoft JhengHei"/>
                <a:sym typeface="Microsoft JhengHei"/>
              </a:rPr>
              <a:t>腳位統一連接到</a:t>
            </a:r>
            <a:r>
              <a:rPr lang="en-US" sz="2400" b="0" i="0" u="none" strike="noStrike" cap="none" dirty="0">
                <a:solidFill>
                  <a:srgbClr val="FF0000"/>
                </a:solidFill>
                <a:latin typeface="Microsoft JhengHei"/>
                <a:ea typeface="Microsoft JhengHei"/>
                <a:cs typeface="Microsoft JhengHei"/>
                <a:sym typeface="Microsoft JhengHei"/>
              </a:rPr>
              <a:t> RPi </a:t>
            </a:r>
            <a:r>
              <a:rPr lang="en-US" sz="2400" b="0" i="0" u="none" strike="noStrike" cap="none" dirty="0" err="1">
                <a:solidFill>
                  <a:srgbClr val="FF0000"/>
                </a:solidFill>
                <a:latin typeface="Microsoft JhengHei"/>
                <a:ea typeface="Microsoft JhengHei"/>
                <a:cs typeface="Microsoft JhengHei"/>
                <a:sym typeface="Microsoft JhengHei"/>
              </a:rPr>
              <a:t>板上的</a:t>
            </a:r>
            <a:r>
              <a:rPr lang="en-US" sz="2400" b="0" i="0" u="none" strike="noStrike" cap="none" dirty="0">
                <a:solidFill>
                  <a:srgbClr val="FF0000"/>
                </a:solidFill>
                <a:latin typeface="Microsoft JhengHei"/>
                <a:ea typeface="Microsoft JhengHei"/>
                <a:cs typeface="Microsoft JhengHei"/>
                <a:sym typeface="Microsoft JhengHei"/>
              </a:rPr>
              <a:t> GPIO4 (Pin 7)</a:t>
            </a:r>
            <a:endParaRPr dirty="0"/>
          </a:p>
          <a:p>
            <a:pPr marL="799466" marR="0" lvl="1" indent="-342900" algn="l" rtl="0">
              <a:lnSpc>
                <a:spcPct val="100000"/>
              </a:lnSpc>
              <a:spcBef>
                <a:spcPts val="675"/>
              </a:spcBef>
              <a:spcAft>
                <a:spcPts val="0"/>
              </a:spcAft>
              <a:buClr>
                <a:srgbClr val="548ED4"/>
              </a:buClr>
              <a:buSzPts val="1671"/>
              <a:buFont typeface="Wingdings" panose="05000000000000000000" pitchFamily="2" charset="2"/>
              <a:buChar char="u"/>
            </a:pPr>
            <a:r>
              <a:rPr lang="en-US" sz="2400" b="0" i="0" u="none" strike="noStrike" cap="none" dirty="0">
                <a:solidFill>
                  <a:srgbClr val="FF0000"/>
                </a:solidFill>
                <a:latin typeface="Microsoft JhengHei"/>
                <a:ea typeface="Microsoft JhengHei"/>
                <a:cs typeface="Microsoft JhengHei"/>
                <a:sym typeface="Microsoft JhengHei"/>
              </a:rPr>
              <a:t>VCC </a:t>
            </a:r>
            <a:r>
              <a:rPr lang="en-US" sz="2400" b="0" i="0" u="none" strike="noStrike" cap="none" dirty="0" err="1">
                <a:solidFill>
                  <a:srgbClr val="FF0000"/>
                </a:solidFill>
                <a:latin typeface="Microsoft JhengHei"/>
                <a:ea typeface="Microsoft JhengHei"/>
                <a:cs typeface="Microsoft JhengHei"/>
                <a:sym typeface="Microsoft JhengHei"/>
              </a:rPr>
              <a:t>連接到</a:t>
            </a:r>
            <a:r>
              <a:rPr lang="en-US" sz="2400" b="0" i="0" u="none" strike="noStrike" cap="none" dirty="0">
                <a:solidFill>
                  <a:srgbClr val="FF0000"/>
                </a:solidFill>
                <a:latin typeface="Microsoft JhengHei"/>
                <a:ea typeface="Microsoft JhengHei"/>
                <a:cs typeface="Microsoft JhengHei"/>
                <a:sym typeface="Microsoft JhengHei"/>
              </a:rPr>
              <a:t> RPi </a:t>
            </a:r>
            <a:r>
              <a:rPr lang="en-US" sz="2400" b="0" i="0" u="none" strike="noStrike" cap="none" dirty="0" err="1">
                <a:solidFill>
                  <a:srgbClr val="FF0000"/>
                </a:solidFill>
                <a:latin typeface="Microsoft JhengHei"/>
                <a:ea typeface="Microsoft JhengHei"/>
                <a:cs typeface="Microsoft JhengHei"/>
                <a:sym typeface="Microsoft JhengHei"/>
              </a:rPr>
              <a:t>板上的</a:t>
            </a:r>
            <a:r>
              <a:rPr lang="en-US" sz="2400" b="0" i="0" u="none" strike="noStrike" cap="none" dirty="0">
                <a:solidFill>
                  <a:srgbClr val="FF0000"/>
                </a:solidFill>
                <a:latin typeface="Microsoft JhengHei"/>
                <a:ea typeface="Microsoft JhengHei"/>
                <a:cs typeface="Microsoft JhengHei"/>
                <a:sym typeface="Microsoft JhengHei"/>
              </a:rPr>
              <a:t> 3.3 V </a:t>
            </a:r>
            <a:r>
              <a:rPr lang="en-US" sz="2400" b="0" i="0" u="none" strike="noStrike" cap="none" dirty="0" err="1">
                <a:solidFill>
                  <a:srgbClr val="FF0000"/>
                </a:solidFill>
                <a:latin typeface="Microsoft JhengHei"/>
                <a:ea typeface="Microsoft JhengHei"/>
                <a:cs typeface="Microsoft JhengHei"/>
                <a:sym typeface="Microsoft JhengHei"/>
              </a:rPr>
              <a:t>位置</a:t>
            </a:r>
            <a:endParaRPr sz="2400" b="0" i="0" u="none" strike="noStrike" cap="none" dirty="0">
              <a:solidFill>
                <a:srgbClr val="FF0000"/>
              </a:solidFill>
              <a:latin typeface="Microsoft JhengHei"/>
              <a:ea typeface="Microsoft JhengHei"/>
              <a:cs typeface="Microsoft JhengHei"/>
              <a:sym typeface="Microsoft JhengHei"/>
            </a:endParaRPr>
          </a:p>
          <a:p>
            <a:pPr marL="799466" marR="0" lvl="1" indent="-342900" algn="l" rtl="0">
              <a:lnSpc>
                <a:spcPct val="100000"/>
              </a:lnSpc>
              <a:spcBef>
                <a:spcPts val="675"/>
              </a:spcBef>
              <a:spcAft>
                <a:spcPts val="0"/>
              </a:spcAft>
              <a:buClr>
                <a:srgbClr val="548ED4"/>
              </a:buClr>
              <a:buSzPts val="1671"/>
              <a:buFont typeface="Wingdings" panose="05000000000000000000" pitchFamily="2" charset="2"/>
              <a:buChar char="u"/>
            </a:pPr>
            <a:r>
              <a:rPr lang="en-US" sz="2400" b="0" i="0" u="none" strike="noStrike" cap="none" dirty="0">
                <a:solidFill>
                  <a:srgbClr val="FF0000"/>
                </a:solidFill>
                <a:latin typeface="Microsoft JhengHei"/>
                <a:ea typeface="Microsoft JhengHei"/>
                <a:cs typeface="Microsoft JhengHei"/>
                <a:sym typeface="Microsoft JhengHei"/>
              </a:rPr>
              <a:t>GND </a:t>
            </a:r>
            <a:r>
              <a:rPr lang="en-US" sz="2400" b="0" i="0" u="none" strike="noStrike" cap="none" dirty="0" err="1">
                <a:solidFill>
                  <a:srgbClr val="FF0000"/>
                </a:solidFill>
                <a:latin typeface="Microsoft JhengHei"/>
                <a:ea typeface="Microsoft JhengHei"/>
                <a:cs typeface="Microsoft JhengHei"/>
                <a:sym typeface="Microsoft JhengHei"/>
              </a:rPr>
              <a:t>則接地</a:t>
            </a:r>
            <a:endParaRPr sz="2400" b="0" i="0" u="none" strike="noStrike" cap="none" dirty="0">
              <a:solidFill>
                <a:srgbClr val="FF0000"/>
              </a:solidFill>
              <a:latin typeface="Microsoft JhengHei"/>
              <a:ea typeface="Microsoft JhengHei"/>
              <a:cs typeface="Microsoft JhengHei"/>
              <a:sym typeface="Microsoft JhengHei"/>
            </a:endParaRPr>
          </a:p>
          <a:p>
            <a:pPr marL="4664075" marR="0" lvl="0" indent="0" algn="l" rtl="0">
              <a:lnSpc>
                <a:spcPct val="104431"/>
              </a:lnSpc>
              <a:spcBef>
                <a:spcPts val="0"/>
              </a:spcBef>
              <a:spcAft>
                <a:spcPts val="0"/>
              </a:spcAft>
              <a:buNone/>
            </a:pPr>
            <a:endParaRPr sz="4400" dirty="0">
              <a:solidFill>
                <a:schemeClr val="dk1"/>
              </a:solidFill>
              <a:latin typeface="Microsoft JhengHei"/>
              <a:ea typeface="Microsoft JhengHei"/>
              <a:cs typeface="Microsoft JhengHei"/>
              <a:sym typeface="Microsoft JhengHei"/>
            </a:endParaRPr>
          </a:p>
          <a:p>
            <a:pPr marL="5610225" marR="0" lvl="0" indent="0" algn="l" rtl="0">
              <a:lnSpc>
                <a:spcPct val="116851"/>
              </a:lnSpc>
              <a:spcBef>
                <a:spcPts val="0"/>
              </a:spcBef>
              <a:spcAft>
                <a:spcPts val="0"/>
              </a:spcAft>
              <a:buNone/>
            </a:pPr>
            <a:endParaRPr sz="5400" dirty="0">
              <a:solidFill>
                <a:schemeClr val="dk1"/>
              </a:solidFill>
              <a:latin typeface="Microsoft JhengHei"/>
              <a:ea typeface="Microsoft JhengHei"/>
              <a:cs typeface="Microsoft JhengHei"/>
              <a:sym typeface="Microsoft JhengHei"/>
            </a:endParaRPr>
          </a:p>
        </p:txBody>
      </p:sp>
      <p:pic>
        <p:nvPicPr>
          <p:cNvPr id="94" name="Google Shape;94;p5"/>
          <p:cNvPicPr preferRelativeResize="0"/>
          <p:nvPr/>
        </p:nvPicPr>
        <p:blipFill rotWithShape="1">
          <a:blip r:embed="rId5">
            <a:alphaModFix/>
          </a:blip>
          <a:srcRect/>
          <a:stretch/>
        </p:blipFill>
        <p:spPr>
          <a:xfrm>
            <a:off x="8301020" y="2971800"/>
            <a:ext cx="3252629" cy="3252629"/>
          </a:xfrm>
          <a:prstGeom prst="rect">
            <a:avLst/>
          </a:prstGeom>
          <a:noFill/>
          <a:ln>
            <a:noFill/>
          </a:ln>
        </p:spPr>
      </p:pic>
      <p:sp>
        <p:nvSpPr>
          <p:cNvPr id="95" name="Google Shape;95;p5"/>
          <p:cNvSpPr txBox="1"/>
          <p:nvPr/>
        </p:nvSpPr>
        <p:spPr>
          <a:xfrm>
            <a:off x="8018399" y="4964668"/>
            <a:ext cx="74460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FF0000"/>
                </a:solidFill>
                <a:latin typeface="Calibri"/>
                <a:ea typeface="Calibri"/>
                <a:cs typeface="Calibri"/>
                <a:sym typeface="Calibri"/>
              </a:rPr>
              <a:t>3.3V</a:t>
            </a:r>
            <a:endParaRPr sz="1800">
              <a:solidFill>
                <a:srgbClr val="FF0000"/>
              </a:solidFill>
              <a:latin typeface="Calibri"/>
              <a:ea typeface="Calibri"/>
              <a:cs typeface="Calibri"/>
              <a:sym typeface="Calibri"/>
            </a:endParaRPr>
          </a:p>
        </p:txBody>
      </p:sp>
      <p:sp>
        <p:nvSpPr>
          <p:cNvPr id="96" name="Google Shape;96;p5"/>
          <p:cNvSpPr txBox="1"/>
          <p:nvPr/>
        </p:nvSpPr>
        <p:spPr>
          <a:xfrm>
            <a:off x="8197325" y="5149334"/>
            <a:ext cx="74460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FF0000"/>
                </a:solidFill>
                <a:latin typeface="Calibri"/>
                <a:ea typeface="Calibri"/>
                <a:cs typeface="Calibri"/>
                <a:sym typeface="Calibri"/>
              </a:rPr>
              <a:t>GPIO</a:t>
            </a:r>
            <a:endParaRPr sz="1800">
              <a:solidFill>
                <a:srgbClr val="FF0000"/>
              </a:solidFill>
              <a:latin typeface="Calibri"/>
              <a:ea typeface="Calibri"/>
              <a:cs typeface="Calibri"/>
              <a:sym typeface="Calibri"/>
            </a:endParaRPr>
          </a:p>
        </p:txBody>
      </p:sp>
      <p:sp>
        <p:nvSpPr>
          <p:cNvPr id="97" name="Google Shape;97;p5"/>
          <p:cNvSpPr txBox="1"/>
          <p:nvPr/>
        </p:nvSpPr>
        <p:spPr>
          <a:xfrm>
            <a:off x="8363226" y="5356205"/>
            <a:ext cx="74460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FF0000"/>
                </a:solidFill>
                <a:latin typeface="Calibri"/>
                <a:ea typeface="Calibri"/>
                <a:cs typeface="Calibri"/>
                <a:sym typeface="Calibri"/>
              </a:rPr>
              <a:t>GND</a:t>
            </a:r>
            <a:endParaRPr sz="180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4250733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pSp>
        <p:nvGrpSpPr>
          <p:cNvPr id="102" name="Google Shape;102;p6"/>
          <p:cNvGrpSpPr/>
          <p:nvPr/>
        </p:nvGrpSpPr>
        <p:grpSpPr>
          <a:xfrm>
            <a:off x="0" y="0"/>
            <a:ext cx="12192000" cy="6858000"/>
            <a:chOff x="0" y="0"/>
            <a:chExt cx="12192000" cy="6858000"/>
          </a:xfrm>
        </p:grpSpPr>
        <p:pic>
          <p:nvPicPr>
            <p:cNvPr id="103" name="Google Shape;103;p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4" name="Google Shape;104;p6"/>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5" name="Google Shape;105;p6"/>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106" name="Google Shape;106;p6"/>
          <p:cNvSpPr txBox="1">
            <a:spLocks noGrp="1"/>
          </p:cNvSpPr>
          <p:nvPr>
            <p:ph type="title"/>
          </p:nvPr>
        </p:nvSpPr>
        <p:spPr>
          <a:xfrm>
            <a:off x="4559300" y="381000"/>
            <a:ext cx="3073400" cy="75755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latin typeface="Microsoft JhengHei"/>
                <a:ea typeface="Microsoft JhengHei"/>
                <a:cs typeface="Microsoft JhengHei"/>
                <a:sym typeface="Microsoft JhengHei"/>
              </a:rPr>
              <a:t>腳位參考圖</a:t>
            </a:r>
            <a:endParaRPr/>
          </a:p>
        </p:txBody>
      </p:sp>
      <p:pic>
        <p:nvPicPr>
          <p:cNvPr id="107" name="Google Shape;107;p6"/>
          <p:cNvPicPr preferRelativeResize="0"/>
          <p:nvPr/>
        </p:nvPicPr>
        <p:blipFill rotWithShape="1">
          <a:blip r:embed="rId5">
            <a:alphaModFix/>
          </a:blip>
          <a:srcRect/>
          <a:stretch/>
        </p:blipFill>
        <p:spPr>
          <a:xfrm>
            <a:off x="3740672" y="1627607"/>
            <a:ext cx="4710657" cy="4921825"/>
          </a:xfrm>
          <a:prstGeom prst="rect">
            <a:avLst/>
          </a:prstGeom>
          <a:noFill/>
          <a:ln>
            <a:noFill/>
          </a:ln>
        </p:spPr>
      </p:pic>
    </p:spTree>
    <p:extLst>
      <p:ext uri="{BB962C8B-B14F-4D97-AF65-F5344CB8AC3E}">
        <p14:creationId xmlns:p14="http://schemas.microsoft.com/office/powerpoint/2010/main" val="1634134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grpSp>
        <p:nvGrpSpPr>
          <p:cNvPr id="112" name="Google Shape;112;p7"/>
          <p:cNvGrpSpPr/>
          <p:nvPr/>
        </p:nvGrpSpPr>
        <p:grpSpPr>
          <a:xfrm>
            <a:off x="0" y="0"/>
            <a:ext cx="12192000" cy="6858000"/>
            <a:chOff x="0" y="0"/>
            <a:chExt cx="12192000" cy="6858000"/>
          </a:xfrm>
        </p:grpSpPr>
        <p:pic>
          <p:nvPicPr>
            <p:cNvPr id="113" name="Google Shape;113;p7"/>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4" name="Google Shape;114;p7"/>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5" name="Google Shape;115;p7"/>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116" name="Google Shape;116;p7"/>
          <p:cNvSpPr txBox="1"/>
          <p:nvPr/>
        </p:nvSpPr>
        <p:spPr>
          <a:xfrm>
            <a:off x="0" y="1066800"/>
            <a:ext cx="11734800" cy="3129062"/>
          </a:xfrm>
          <a:prstGeom prst="rect">
            <a:avLst/>
          </a:prstGeom>
          <a:noFill/>
          <a:ln>
            <a:noFill/>
          </a:ln>
        </p:spPr>
        <p:txBody>
          <a:bodyPr spcFirstLastPara="1" wrap="square" lIns="0" tIns="76200" rIns="0" bIns="0" anchor="t" anchorCtr="0">
            <a:spAutoFit/>
          </a:bodyPr>
          <a:lstStyle/>
          <a:p>
            <a:pPr marL="356870" marR="0" lvl="0" indent="-344805" algn="l" rtl="0">
              <a:lnSpc>
                <a:spcPct val="100000"/>
              </a:lnSpc>
              <a:spcBef>
                <a:spcPts val="0"/>
              </a:spcBef>
              <a:spcAft>
                <a:spcPts val="0"/>
              </a:spcAft>
              <a:buClr>
                <a:srgbClr val="E36C09"/>
              </a:buClr>
              <a:buSzPts val="1663"/>
              <a:buFont typeface="Noto Sans Symbols"/>
              <a:buChar char="◻"/>
            </a:pPr>
            <a:r>
              <a:rPr lang="en-US" sz="2800" dirty="0">
                <a:solidFill>
                  <a:schemeClr val="dk1"/>
                </a:solidFill>
                <a:latin typeface="Microsoft JhengHei"/>
                <a:ea typeface="Microsoft JhengHei"/>
                <a:cs typeface="Microsoft JhengHei"/>
                <a:sym typeface="Microsoft JhengHei"/>
              </a:rPr>
              <a:t>DHT11</a:t>
            </a:r>
            <a:endParaRPr dirty="0"/>
          </a:p>
          <a:p>
            <a:pPr marL="812165" marR="0" lvl="1" indent="-342900" algn="l" rtl="0">
              <a:lnSpc>
                <a:spcPct val="100000"/>
              </a:lnSpc>
              <a:spcBef>
                <a:spcPts val="310"/>
              </a:spcBef>
              <a:spcAft>
                <a:spcPts val="0"/>
              </a:spcAft>
              <a:buClr>
                <a:srgbClr val="548ED4"/>
              </a:buClr>
              <a:buSzPts val="1680"/>
              <a:buFont typeface="Wingdings" panose="05000000000000000000" pitchFamily="2" charset="2"/>
              <a:buChar char="u"/>
            </a:pPr>
            <a:r>
              <a:rPr lang="en-US" sz="2400" b="0" i="0" u="none" strike="noStrike" cap="none" dirty="0">
                <a:solidFill>
                  <a:schemeClr val="dk1"/>
                </a:solidFill>
                <a:latin typeface="Microsoft JhengHei"/>
                <a:ea typeface="Microsoft JhengHei"/>
                <a:cs typeface="Microsoft JhengHei"/>
                <a:sym typeface="Microsoft JhengHei"/>
              </a:rPr>
              <a:t>git clone</a:t>
            </a:r>
            <a:r>
              <a:rPr lang="en-US" sz="2400" b="0" i="0" u="none" strike="noStrike" cap="none" dirty="0">
                <a:solidFill>
                  <a:srgbClr val="0000FF"/>
                </a:solidFill>
                <a:latin typeface="Microsoft JhengHei"/>
                <a:ea typeface="Microsoft JhengHei"/>
                <a:cs typeface="Microsoft JhengHei"/>
                <a:sym typeface="Microsoft JhengHei"/>
              </a:rPr>
              <a:t> </a:t>
            </a:r>
            <a:r>
              <a:rPr lang="en-US" sz="2400" b="0" i="0" u="sng" strike="noStrike" cap="none" dirty="0">
                <a:solidFill>
                  <a:srgbClr val="0000FF"/>
                </a:solidFill>
                <a:latin typeface="Microsoft JhengHei"/>
                <a:ea typeface="Microsoft JhengHei"/>
                <a:cs typeface="Microsoft JhengHei"/>
                <a:sym typeface="Microsoft JhengHei"/>
                <a:hlinkClick r:id="rId5">
                  <a:extLst>
                    <a:ext uri="{A12FA001-AC4F-418D-AE19-62706E023703}">
                      <ahyp:hlinkClr xmlns:ahyp="http://schemas.microsoft.com/office/drawing/2018/hyperlinkcolor" val="tx"/>
                    </a:ext>
                  </a:extLst>
                </a:hlinkClick>
              </a:rPr>
              <a:t>https://github.com/adafruit/Adafruit_Python_DHT.git</a:t>
            </a:r>
            <a:endParaRPr sz="2400" b="0" i="0" u="none" strike="noStrike" cap="none" dirty="0">
              <a:solidFill>
                <a:schemeClr val="dk1"/>
              </a:solidFill>
              <a:latin typeface="Microsoft JhengHei"/>
              <a:ea typeface="Microsoft JhengHei"/>
              <a:cs typeface="Microsoft JhengHei"/>
              <a:sym typeface="Microsoft JhengHei"/>
            </a:endParaRPr>
          </a:p>
          <a:p>
            <a:pPr marL="812165" marR="0" lvl="1" indent="-342900" algn="l" rtl="0">
              <a:lnSpc>
                <a:spcPct val="100000"/>
              </a:lnSpc>
              <a:spcBef>
                <a:spcPts val="240"/>
              </a:spcBef>
              <a:spcAft>
                <a:spcPts val="0"/>
              </a:spcAft>
              <a:buClr>
                <a:srgbClr val="548ED4"/>
              </a:buClr>
              <a:buSzPts val="1680"/>
              <a:buFont typeface="Wingdings" panose="05000000000000000000" pitchFamily="2" charset="2"/>
              <a:buChar char="u"/>
            </a:pPr>
            <a:r>
              <a:rPr lang="en-US" sz="2400" b="0" i="0" u="none" strike="noStrike" cap="none" dirty="0">
                <a:solidFill>
                  <a:schemeClr val="dk1"/>
                </a:solidFill>
                <a:latin typeface="Microsoft JhengHei"/>
                <a:ea typeface="Microsoft JhengHei"/>
                <a:cs typeface="Microsoft JhengHei"/>
                <a:sym typeface="Microsoft JhengHei"/>
              </a:rPr>
              <a:t>cd </a:t>
            </a:r>
            <a:r>
              <a:rPr lang="en-US" sz="2400" b="0" i="0" u="none" strike="noStrike" cap="none" dirty="0" err="1">
                <a:solidFill>
                  <a:schemeClr val="dk1"/>
                </a:solidFill>
                <a:latin typeface="Microsoft JhengHei"/>
                <a:ea typeface="Microsoft JhengHei"/>
                <a:cs typeface="Microsoft JhengHei"/>
                <a:sym typeface="Microsoft JhengHei"/>
              </a:rPr>
              <a:t>Adafruit_Python_DHT</a:t>
            </a:r>
            <a:endParaRPr sz="2400" b="0" i="0" u="none" strike="noStrike" cap="none" dirty="0">
              <a:solidFill>
                <a:schemeClr val="dk1"/>
              </a:solidFill>
              <a:latin typeface="Microsoft JhengHei"/>
              <a:ea typeface="Microsoft JhengHei"/>
              <a:cs typeface="Microsoft JhengHei"/>
              <a:sym typeface="Microsoft JhengHei"/>
            </a:endParaRPr>
          </a:p>
          <a:p>
            <a:pPr marL="812165" marR="0" lvl="1" indent="-342900" algn="l" rtl="0">
              <a:lnSpc>
                <a:spcPct val="100000"/>
              </a:lnSpc>
              <a:spcBef>
                <a:spcPts val="245"/>
              </a:spcBef>
              <a:spcAft>
                <a:spcPts val="0"/>
              </a:spcAft>
              <a:buClr>
                <a:srgbClr val="548ED4"/>
              </a:buClr>
              <a:buSzPts val="1680"/>
              <a:buFont typeface="Wingdings" panose="05000000000000000000" pitchFamily="2" charset="2"/>
              <a:buChar char="u"/>
            </a:pPr>
            <a:r>
              <a:rPr lang="en-US" sz="2400" b="0" i="0" u="none" strike="noStrike" cap="none" dirty="0" err="1">
                <a:solidFill>
                  <a:schemeClr val="dk1"/>
                </a:solidFill>
                <a:latin typeface="Microsoft JhengHei"/>
                <a:ea typeface="Microsoft JhengHei"/>
                <a:cs typeface="Microsoft JhengHei"/>
                <a:sym typeface="Microsoft JhengHei"/>
              </a:rPr>
              <a:t>sudo</a:t>
            </a:r>
            <a:r>
              <a:rPr lang="en-US" sz="2400" b="0" i="0" u="none" strike="noStrike" cap="none" dirty="0">
                <a:solidFill>
                  <a:schemeClr val="dk1"/>
                </a:solidFill>
                <a:latin typeface="Microsoft JhengHei"/>
                <a:ea typeface="Microsoft JhengHei"/>
                <a:cs typeface="Microsoft JhengHei"/>
                <a:sym typeface="Microsoft JhengHei"/>
              </a:rPr>
              <a:t> python setup.py install</a:t>
            </a:r>
            <a:endParaRPr dirty="0"/>
          </a:p>
          <a:p>
            <a:pPr marL="814070" marR="0" lvl="1" indent="-239236" algn="l" rtl="0">
              <a:spcBef>
                <a:spcPts val="600"/>
              </a:spcBef>
              <a:spcAft>
                <a:spcPts val="0"/>
              </a:spcAft>
              <a:buClr>
                <a:srgbClr val="E36C09"/>
              </a:buClr>
              <a:buSzPts val="1663"/>
              <a:buFont typeface="Noto Sans Symbols"/>
              <a:buNone/>
            </a:pPr>
            <a:endParaRPr sz="2800" b="0" i="0" u="none" strike="noStrike" cap="none" dirty="0">
              <a:solidFill>
                <a:schemeClr val="dk1"/>
              </a:solidFill>
              <a:latin typeface="Microsoft JhengHei"/>
              <a:ea typeface="Microsoft JhengHei"/>
              <a:cs typeface="Microsoft JhengHei"/>
              <a:sym typeface="Microsoft JhengHei"/>
            </a:endParaRPr>
          </a:p>
          <a:p>
            <a:pPr marL="356870" marR="0" lvl="0" indent="-344805" algn="l" rtl="0">
              <a:lnSpc>
                <a:spcPct val="100000"/>
              </a:lnSpc>
              <a:spcBef>
                <a:spcPts val="600"/>
              </a:spcBef>
              <a:spcAft>
                <a:spcPts val="0"/>
              </a:spcAft>
              <a:buClr>
                <a:srgbClr val="E36C09"/>
              </a:buClr>
              <a:buSzPts val="1663"/>
              <a:buFont typeface="Noto Sans Symbols"/>
              <a:buChar char="◻"/>
            </a:pPr>
            <a:r>
              <a:rPr lang="en-US" sz="2800" dirty="0">
                <a:solidFill>
                  <a:schemeClr val="dk1"/>
                </a:solidFill>
                <a:latin typeface="Microsoft JhengHei"/>
                <a:ea typeface="Microsoft JhengHei"/>
                <a:cs typeface="Microsoft JhengHei"/>
                <a:sym typeface="Microsoft JhengHei"/>
              </a:rPr>
              <a:t>GPIO</a:t>
            </a:r>
            <a:endParaRPr sz="2800" dirty="0">
              <a:solidFill>
                <a:schemeClr val="dk1"/>
              </a:solidFill>
              <a:latin typeface="Microsoft JhengHei"/>
              <a:ea typeface="Microsoft JhengHei"/>
              <a:cs typeface="Microsoft JhengHei"/>
              <a:sym typeface="Microsoft JhengHei"/>
            </a:endParaRPr>
          </a:p>
          <a:p>
            <a:pPr marL="812165" marR="0" lvl="1" indent="-342900" algn="l" rtl="0">
              <a:spcBef>
                <a:spcPts val="315"/>
              </a:spcBef>
              <a:spcAft>
                <a:spcPts val="0"/>
              </a:spcAft>
              <a:buClr>
                <a:srgbClr val="548ED4"/>
              </a:buClr>
              <a:buSzPts val="1680"/>
              <a:buFont typeface="Wingdings" panose="05000000000000000000" pitchFamily="2" charset="2"/>
              <a:buChar char="u"/>
            </a:pPr>
            <a:r>
              <a:rPr lang="en-US" sz="2400" b="0" i="0" u="none" strike="noStrike" cap="none" dirty="0" err="1">
                <a:solidFill>
                  <a:schemeClr val="dk1"/>
                </a:solidFill>
                <a:latin typeface="Microsoft JhengHei"/>
                <a:ea typeface="Microsoft JhengHei"/>
                <a:cs typeface="Microsoft JhengHei"/>
                <a:sym typeface="Microsoft JhengHei"/>
              </a:rPr>
              <a:t>sudo</a:t>
            </a:r>
            <a:r>
              <a:rPr lang="en-US" sz="2400" b="0" i="0" u="none" strike="noStrike" cap="none" dirty="0">
                <a:solidFill>
                  <a:schemeClr val="dk1"/>
                </a:solidFill>
                <a:latin typeface="Microsoft JhengHei"/>
                <a:ea typeface="Microsoft JhengHei"/>
                <a:cs typeface="Microsoft JhengHei"/>
                <a:sym typeface="Microsoft JhengHei"/>
              </a:rPr>
              <a:t> pip install </a:t>
            </a:r>
            <a:r>
              <a:rPr lang="en-US" sz="2400" b="0" i="0" u="none" strike="noStrike" cap="none" dirty="0" err="1">
                <a:solidFill>
                  <a:schemeClr val="dk1"/>
                </a:solidFill>
                <a:latin typeface="Microsoft JhengHei"/>
                <a:ea typeface="Microsoft JhengHei"/>
                <a:cs typeface="Microsoft JhengHei"/>
                <a:sym typeface="Microsoft JhengHei"/>
              </a:rPr>
              <a:t>rpi.gpio</a:t>
            </a:r>
            <a:endParaRPr sz="2400" b="0" i="0" u="none" strike="noStrike" cap="none" dirty="0">
              <a:solidFill>
                <a:schemeClr val="dk1"/>
              </a:solidFill>
              <a:latin typeface="Microsoft JhengHei"/>
              <a:ea typeface="Microsoft JhengHei"/>
              <a:cs typeface="Microsoft JhengHei"/>
              <a:sym typeface="Microsoft JhengHei"/>
            </a:endParaRPr>
          </a:p>
        </p:txBody>
      </p:sp>
      <p:sp>
        <p:nvSpPr>
          <p:cNvPr id="117" name="Google Shape;117;p7"/>
          <p:cNvSpPr txBox="1">
            <a:spLocks noGrp="1"/>
          </p:cNvSpPr>
          <p:nvPr>
            <p:ph type="title"/>
          </p:nvPr>
        </p:nvSpPr>
        <p:spPr>
          <a:xfrm>
            <a:off x="3309239" y="381000"/>
            <a:ext cx="5573522" cy="751488"/>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dirty="0" err="1">
                <a:latin typeface="Microsoft JhengHei"/>
                <a:ea typeface="Microsoft JhengHei"/>
                <a:cs typeface="Microsoft JhengHei"/>
                <a:sym typeface="Microsoft JhengHei"/>
              </a:rPr>
              <a:t>下載本次實驗函式庫</a:t>
            </a:r>
            <a:endParaRPr dirty="0">
              <a:latin typeface="Microsoft JhengHei"/>
              <a:ea typeface="Microsoft JhengHei"/>
              <a:cs typeface="Microsoft JhengHei"/>
              <a:sym typeface="Microsoft JhengHei"/>
            </a:endParaRPr>
          </a:p>
        </p:txBody>
      </p:sp>
    </p:spTree>
    <p:extLst>
      <p:ext uri="{BB962C8B-B14F-4D97-AF65-F5344CB8AC3E}">
        <p14:creationId xmlns:p14="http://schemas.microsoft.com/office/powerpoint/2010/main" val="2601069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9"/>
          <p:cNvGrpSpPr/>
          <p:nvPr/>
        </p:nvGrpSpPr>
        <p:grpSpPr>
          <a:xfrm>
            <a:off x="0" y="0"/>
            <a:ext cx="12192000" cy="6858000"/>
            <a:chOff x="0" y="0"/>
            <a:chExt cx="12192000" cy="6858000"/>
          </a:xfrm>
        </p:grpSpPr>
        <p:pic>
          <p:nvPicPr>
            <p:cNvPr id="133" name="Google Shape;133;p9"/>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34" name="Google Shape;134;p9"/>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35" name="Google Shape;135;p9"/>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136" name="Google Shape;136;p9"/>
          <p:cNvSpPr txBox="1">
            <a:spLocks noGrp="1"/>
          </p:cNvSpPr>
          <p:nvPr>
            <p:ph type="title"/>
          </p:nvPr>
        </p:nvSpPr>
        <p:spPr>
          <a:xfrm>
            <a:off x="2470912" y="394592"/>
            <a:ext cx="7250177" cy="751488"/>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a:latin typeface="Microsoft JhengHei"/>
                <a:ea typeface="Microsoft JhengHei"/>
                <a:cs typeface="Microsoft JhengHei"/>
                <a:sym typeface="Microsoft JhengHei"/>
              </a:rPr>
              <a:t>溫溼度感測器功能測試</a:t>
            </a:r>
            <a:endParaRPr>
              <a:latin typeface="Microsoft JhengHei"/>
              <a:ea typeface="Microsoft JhengHei"/>
              <a:cs typeface="Microsoft JhengHei"/>
              <a:sym typeface="Microsoft JhengHei"/>
            </a:endParaRPr>
          </a:p>
        </p:txBody>
      </p:sp>
      <p:sp>
        <p:nvSpPr>
          <p:cNvPr id="137" name="Google Shape;137;p9"/>
          <p:cNvSpPr txBox="1"/>
          <p:nvPr/>
        </p:nvSpPr>
        <p:spPr>
          <a:xfrm>
            <a:off x="0" y="1143000"/>
            <a:ext cx="7620000" cy="2411557"/>
          </a:xfrm>
          <a:prstGeom prst="rect">
            <a:avLst/>
          </a:prstGeom>
          <a:noFill/>
          <a:ln>
            <a:noFill/>
          </a:ln>
        </p:spPr>
        <p:txBody>
          <a:bodyPr spcFirstLastPara="1" wrap="square" lIns="0" tIns="107300" rIns="0" bIns="0" anchor="t" anchorCtr="0">
            <a:spAutoFit/>
          </a:bodyPr>
          <a:lstStyle/>
          <a:p>
            <a:pPr marL="356870" marR="0" lvl="0" indent="-344805" algn="l" rtl="0">
              <a:lnSpc>
                <a:spcPct val="100000"/>
              </a:lnSpc>
              <a:spcBef>
                <a:spcPts val="0"/>
              </a:spcBef>
              <a:spcAft>
                <a:spcPts val="0"/>
              </a:spcAft>
              <a:buClr>
                <a:srgbClr val="E36C09"/>
              </a:buClr>
              <a:buSzPts val="1900"/>
              <a:buFont typeface="Noto Sans Symbols"/>
              <a:buChar char="◻"/>
            </a:pPr>
            <a:r>
              <a:rPr lang="en-US" sz="3200" dirty="0" err="1">
                <a:solidFill>
                  <a:schemeClr val="dk1"/>
                </a:solidFill>
                <a:latin typeface="Microsoft JhengHei"/>
                <a:ea typeface="Microsoft JhengHei"/>
                <a:cs typeface="Microsoft JhengHei"/>
                <a:sym typeface="Microsoft JhengHei"/>
              </a:rPr>
              <a:t>執行函式庫提供的測試檔</a:t>
            </a:r>
            <a:endParaRPr sz="3200" dirty="0">
              <a:solidFill>
                <a:schemeClr val="dk1"/>
              </a:solidFill>
              <a:latin typeface="Microsoft JhengHei"/>
              <a:ea typeface="Microsoft JhengHei"/>
              <a:cs typeface="Microsoft JhengHei"/>
              <a:sym typeface="Microsoft JhengHei"/>
            </a:endParaRPr>
          </a:p>
          <a:p>
            <a:pPr marL="926466" marR="0" lvl="1" indent="-457200" algn="l" rtl="0">
              <a:lnSpc>
                <a:spcPct val="100000"/>
              </a:lnSpc>
              <a:spcBef>
                <a:spcPts val="665"/>
              </a:spcBef>
              <a:spcAft>
                <a:spcPts val="0"/>
              </a:spcAft>
              <a:buClr>
                <a:srgbClr val="548ED4"/>
              </a:buClr>
              <a:buSzPts val="1950"/>
              <a:buFont typeface="Wingdings" panose="05000000000000000000" pitchFamily="2" charset="2"/>
              <a:buChar char="u"/>
            </a:pPr>
            <a:r>
              <a:rPr lang="en-US" sz="2800" b="0" i="0" u="none" strike="noStrike" cap="none" dirty="0">
                <a:solidFill>
                  <a:schemeClr val="dk1"/>
                </a:solidFill>
                <a:latin typeface="Microsoft JhengHei"/>
                <a:ea typeface="Microsoft JhengHei"/>
                <a:cs typeface="Microsoft JhengHei"/>
                <a:sym typeface="Microsoft JhengHei"/>
              </a:rPr>
              <a:t>cd </a:t>
            </a:r>
            <a:r>
              <a:rPr lang="en-US" sz="2800" b="0" i="0" u="none" strike="noStrike" cap="none" dirty="0" err="1">
                <a:solidFill>
                  <a:schemeClr val="dk1"/>
                </a:solidFill>
                <a:latin typeface="Microsoft JhengHei"/>
                <a:ea typeface="Microsoft JhengHei"/>
                <a:cs typeface="Microsoft JhengHei"/>
                <a:sym typeface="Microsoft JhengHei"/>
              </a:rPr>
              <a:t>Adafruit_Python_DHT</a:t>
            </a:r>
            <a:r>
              <a:rPr lang="en-US" sz="2800" b="0" i="0" u="none" strike="noStrike" cap="none" dirty="0">
                <a:solidFill>
                  <a:schemeClr val="dk1"/>
                </a:solidFill>
                <a:latin typeface="Microsoft JhengHei"/>
                <a:ea typeface="Microsoft JhengHei"/>
                <a:cs typeface="Microsoft JhengHei"/>
                <a:sym typeface="Microsoft JhengHei"/>
              </a:rPr>
              <a:t>/examples</a:t>
            </a:r>
            <a:endParaRPr sz="2800" b="0" i="0" u="none" strike="noStrike" cap="none" dirty="0">
              <a:solidFill>
                <a:schemeClr val="dk1"/>
              </a:solidFill>
              <a:latin typeface="Microsoft JhengHei"/>
              <a:ea typeface="Microsoft JhengHei"/>
              <a:cs typeface="Microsoft JhengHei"/>
              <a:sym typeface="Microsoft JhengHei"/>
            </a:endParaRPr>
          </a:p>
          <a:p>
            <a:pPr marL="926466" marR="0" lvl="1" indent="-457200" algn="l" rtl="0">
              <a:lnSpc>
                <a:spcPct val="100000"/>
              </a:lnSpc>
              <a:spcBef>
                <a:spcPts val="675"/>
              </a:spcBef>
              <a:spcAft>
                <a:spcPts val="0"/>
              </a:spcAft>
              <a:buClr>
                <a:srgbClr val="548ED4"/>
              </a:buClr>
              <a:buSzPts val="1950"/>
              <a:buFont typeface="Wingdings" panose="05000000000000000000" pitchFamily="2" charset="2"/>
              <a:buChar char="u"/>
            </a:pPr>
            <a:r>
              <a:rPr lang="en-US" sz="2800" b="0" i="0" u="none" strike="noStrike" cap="none" dirty="0" err="1">
                <a:solidFill>
                  <a:schemeClr val="dk1"/>
                </a:solidFill>
                <a:latin typeface="Microsoft JhengHei"/>
                <a:ea typeface="Microsoft JhengHei"/>
                <a:cs typeface="Microsoft JhengHei"/>
                <a:sym typeface="Microsoft JhengHei"/>
              </a:rPr>
              <a:t>sudo</a:t>
            </a:r>
            <a:r>
              <a:rPr lang="en-US" sz="2800" b="0" i="0" u="none" strike="noStrike" cap="none" dirty="0">
                <a:solidFill>
                  <a:schemeClr val="dk1"/>
                </a:solidFill>
                <a:latin typeface="Microsoft JhengHei"/>
                <a:ea typeface="Microsoft JhengHei"/>
                <a:cs typeface="Microsoft JhengHei"/>
                <a:sym typeface="Microsoft JhengHei"/>
              </a:rPr>
              <a:t> ./AdafruitDHT.py 11 4</a:t>
            </a:r>
            <a:endParaRPr sz="2800" b="0" i="0" u="none" strike="noStrike" cap="none" dirty="0">
              <a:solidFill>
                <a:schemeClr val="dk1"/>
              </a:solidFill>
              <a:latin typeface="Microsoft JhengHei"/>
              <a:ea typeface="Microsoft JhengHei"/>
              <a:cs typeface="Microsoft JhengHei"/>
              <a:sym typeface="Microsoft JhengHei"/>
            </a:endParaRPr>
          </a:p>
          <a:p>
            <a:pPr marL="1155700" marR="0" lvl="2" indent="-229869" algn="l" rtl="0">
              <a:lnSpc>
                <a:spcPct val="100000"/>
              </a:lnSpc>
              <a:spcBef>
                <a:spcPts val="615"/>
              </a:spcBef>
              <a:spcAft>
                <a:spcPts val="0"/>
              </a:spcAft>
              <a:buClr>
                <a:srgbClr val="E36C09"/>
              </a:buClr>
              <a:buSzPts val="1500"/>
              <a:buFont typeface="Noto Sans Symbols"/>
              <a:buChar char="■"/>
            </a:pPr>
            <a:r>
              <a:rPr lang="en-US" sz="2000" b="0" i="0" u="none" strike="noStrike" cap="none" dirty="0">
                <a:solidFill>
                  <a:srgbClr val="FF0000"/>
                </a:solidFill>
                <a:latin typeface="Microsoft JhengHei"/>
                <a:ea typeface="Microsoft JhengHei"/>
                <a:cs typeface="Microsoft JhengHei"/>
                <a:sym typeface="Microsoft JhengHei"/>
              </a:rPr>
              <a:t>11 為 DHT11 (</a:t>
            </a:r>
            <a:r>
              <a:rPr lang="en-US" sz="2000" b="0" i="0" u="none" strike="noStrike" cap="none" dirty="0" err="1">
                <a:solidFill>
                  <a:srgbClr val="FF0000"/>
                </a:solidFill>
                <a:latin typeface="Microsoft JhengHei"/>
                <a:ea typeface="Microsoft JhengHei"/>
                <a:cs typeface="Microsoft JhengHei"/>
                <a:sym typeface="Microsoft JhengHei"/>
              </a:rPr>
              <a:t>也有</a:t>
            </a:r>
            <a:r>
              <a:rPr lang="en-US" sz="2000" b="0" i="0" u="none" strike="noStrike" cap="none" dirty="0">
                <a:solidFill>
                  <a:srgbClr val="FF0000"/>
                </a:solidFill>
                <a:latin typeface="Microsoft JhengHei"/>
                <a:ea typeface="Microsoft JhengHei"/>
                <a:cs typeface="Microsoft JhengHei"/>
                <a:sym typeface="Microsoft JhengHei"/>
              </a:rPr>
              <a:t> 22 </a:t>
            </a:r>
            <a:r>
              <a:rPr lang="en-US" sz="2000" b="0" i="0" u="none" strike="noStrike" cap="none" dirty="0" err="1">
                <a:solidFill>
                  <a:srgbClr val="FF0000"/>
                </a:solidFill>
                <a:latin typeface="Microsoft JhengHei"/>
                <a:ea typeface="Microsoft JhengHei"/>
                <a:cs typeface="Microsoft JhengHei"/>
                <a:sym typeface="Microsoft JhengHei"/>
              </a:rPr>
              <a:t>的型號</a:t>
            </a:r>
            <a:r>
              <a:rPr lang="en-US" sz="2000" b="0" i="0" u="none" strike="noStrike" cap="none" dirty="0">
                <a:solidFill>
                  <a:srgbClr val="FF0000"/>
                </a:solidFill>
                <a:latin typeface="Microsoft JhengHei"/>
                <a:ea typeface="Microsoft JhengHei"/>
                <a:cs typeface="Microsoft JhengHei"/>
                <a:sym typeface="Microsoft JhengHei"/>
              </a:rPr>
              <a:t>)</a:t>
            </a:r>
            <a:endParaRPr dirty="0"/>
          </a:p>
          <a:p>
            <a:pPr marL="1155700" marR="0" lvl="2" indent="-229869" algn="l" rtl="0">
              <a:lnSpc>
                <a:spcPct val="100000"/>
              </a:lnSpc>
              <a:spcBef>
                <a:spcPts val="580"/>
              </a:spcBef>
              <a:spcAft>
                <a:spcPts val="0"/>
              </a:spcAft>
              <a:buClr>
                <a:srgbClr val="E36C09"/>
              </a:buClr>
              <a:buSzPts val="1500"/>
              <a:buFont typeface="Noto Sans Symbols"/>
              <a:buChar char="■"/>
            </a:pPr>
            <a:r>
              <a:rPr lang="en-US" sz="2000" b="0" i="0" u="none" strike="noStrike" cap="none" dirty="0">
                <a:solidFill>
                  <a:srgbClr val="FF0000"/>
                </a:solidFill>
                <a:latin typeface="Microsoft JhengHei"/>
                <a:ea typeface="Microsoft JhengHei"/>
                <a:cs typeface="Microsoft JhengHei"/>
                <a:sym typeface="Microsoft JhengHei"/>
              </a:rPr>
              <a:t>4 </a:t>
            </a:r>
            <a:r>
              <a:rPr lang="en-US" sz="2000" b="0" i="0" u="none" strike="noStrike" cap="none" dirty="0" err="1">
                <a:solidFill>
                  <a:srgbClr val="FF0000"/>
                </a:solidFill>
                <a:latin typeface="Microsoft JhengHei"/>
                <a:ea typeface="Microsoft JhengHei"/>
                <a:cs typeface="Microsoft JhengHei"/>
                <a:sym typeface="Microsoft JhengHei"/>
              </a:rPr>
              <a:t>為GPIO</a:t>
            </a:r>
            <a:r>
              <a:rPr lang="en-US" sz="2000" b="0" i="0" u="none" strike="noStrike" cap="none" dirty="0">
                <a:solidFill>
                  <a:srgbClr val="FF0000"/>
                </a:solidFill>
                <a:latin typeface="Microsoft JhengHei"/>
                <a:ea typeface="Microsoft JhengHei"/>
                <a:cs typeface="Microsoft JhengHei"/>
                <a:sym typeface="Microsoft JhengHei"/>
              </a:rPr>
              <a:t> 4 (</a:t>
            </a:r>
            <a:r>
              <a:rPr lang="en-US" sz="2000" b="0" i="0" u="none" strike="noStrike" cap="none" dirty="0" err="1">
                <a:solidFill>
                  <a:srgbClr val="FF0000"/>
                </a:solidFill>
                <a:latin typeface="Microsoft JhengHei"/>
                <a:ea typeface="Microsoft JhengHei"/>
                <a:cs typeface="Microsoft JhengHei"/>
                <a:sym typeface="Microsoft JhengHei"/>
              </a:rPr>
              <a:t>也就是Pin</a:t>
            </a:r>
            <a:r>
              <a:rPr lang="en-US" sz="2000" b="0" i="0" u="none" strike="noStrike" cap="none" dirty="0">
                <a:solidFill>
                  <a:srgbClr val="FF0000"/>
                </a:solidFill>
                <a:latin typeface="Microsoft JhengHei"/>
                <a:ea typeface="Microsoft JhengHei"/>
                <a:cs typeface="Microsoft JhengHei"/>
                <a:sym typeface="Microsoft JhengHei"/>
              </a:rPr>
              <a:t> 7)</a:t>
            </a:r>
            <a:endParaRPr sz="2000" b="0" i="0" u="none" strike="noStrike" cap="none" dirty="0">
              <a:solidFill>
                <a:schemeClr val="dk1"/>
              </a:solidFill>
              <a:latin typeface="Microsoft JhengHei"/>
              <a:ea typeface="Microsoft JhengHei"/>
              <a:cs typeface="Microsoft JhengHei"/>
              <a:sym typeface="Microsoft JhengHei"/>
            </a:endParaRPr>
          </a:p>
        </p:txBody>
      </p:sp>
      <p:pic>
        <p:nvPicPr>
          <p:cNvPr id="138" name="Google Shape;138;p9"/>
          <p:cNvPicPr preferRelativeResize="0"/>
          <p:nvPr/>
        </p:nvPicPr>
        <p:blipFill rotWithShape="1">
          <a:blip r:embed="rId5">
            <a:alphaModFix/>
          </a:blip>
          <a:srcRect/>
          <a:stretch/>
        </p:blipFill>
        <p:spPr>
          <a:xfrm>
            <a:off x="1266444" y="3810000"/>
            <a:ext cx="9659112" cy="789431"/>
          </a:xfrm>
          <a:prstGeom prst="rect">
            <a:avLst/>
          </a:prstGeom>
          <a:noFill/>
          <a:ln>
            <a:noFill/>
          </a:ln>
        </p:spPr>
      </p:pic>
      <p:sp>
        <p:nvSpPr>
          <p:cNvPr id="139" name="Google Shape;139;p9"/>
          <p:cNvSpPr txBox="1"/>
          <p:nvPr/>
        </p:nvSpPr>
        <p:spPr>
          <a:xfrm>
            <a:off x="7206493" y="5378410"/>
            <a:ext cx="487426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Microsoft JhengHei"/>
                <a:ea typeface="Microsoft JhengHei"/>
                <a:cs typeface="Microsoft JhengHei"/>
                <a:sym typeface="Microsoft JhengHei"/>
              </a:rPr>
              <a:t>※若測試結果有任何錯誤或是無結果請先自行檢查溫濕度計模組是否有接線錯誤，待確認後再跟助教反應需更換材料或其他處置</a:t>
            </a:r>
            <a:endParaRPr/>
          </a:p>
        </p:txBody>
      </p:sp>
    </p:spTree>
    <p:extLst>
      <p:ext uri="{BB962C8B-B14F-4D97-AF65-F5344CB8AC3E}">
        <p14:creationId xmlns:p14="http://schemas.microsoft.com/office/powerpoint/2010/main" val="3495401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pSp>
        <p:nvGrpSpPr>
          <p:cNvPr id="144" name="Google Shape;144;p10"/>
          <p:cNvGrpSpPr/>
          <p:nvPr/>
        </p:nvGrpSpPr>
        <p:grpSpPr>
          <a:xfrm>
            <a:off x="0" y="0"/>
            <a:ext cx="12192000" cy="6858000"/>
            <a:chOff x="0" y="0"/>
            <a:chExt cx="12192000" cy="6858000"/>
          </a:xfrm>
        </p:grpSpPr>
        <p:pic>
          <p:nvPicPr>
            <p:cNvPr id="145" name="Google Shape;145;p10"/>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6" name="Google Shape;146;p10"/>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7" name="Google Shape;147;p10"/>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148" name="Google Shape;148;p10"/>
          <p:cNvSpPr txBox="1"/>
          <p:nvPr/>
        </p:nvSpPr>
        <p:spPr>
          <a:xfrm>
            <a:off x="4559300" y="381000"/>
            <a:ext cx="3073400" cy="751488"/>
          </a:xfrm>
          <a:prstGeom prst="rect">
            <a:avLst/>
          </a:prstGeom>
          <a:noFill/>
          <a:ln>
            <a:noFill/>
          </a:ln>
        </p:spPr>
        <p:txBody>
          <a:bodyPr spcFirstLastPara="1" wrap="square" lIns="0" tIns="12700" rIns="0" bIns="0" anchor="t" anchorCtr="0">
            <a:spAutoFit/>
          </a:bodyPr>
          <a:lstStyle/>
          <a:p>
            <a:pPr marL="12700" marR="0" lvl="0" indent="0" algn="ctr" rtl="0">
              <a:spcBef>
                <a:spcPts val="0"/>
              </a:spcBef>
              <a:spcAft>
                <a:spcPts val="0"/>
              </a:spcAft>
              <a:buNone/>
            </a:pPr>
            <a:r>
              <a:rPr lang="en-US" sz="4800">
                <a:solidFill>
                  <a:srgbClr val="000000"/>
                </a:solidFill>
                <a:latin typeface="Microsoft JhengHei"/>
                <a:ea typeface="Microsoft JhengHei"/>
                <a:cs typeface="Microsoft JhengHei"/>
                <a:sym typeface="Microsoft JhengHei"/>
              </a:rPr>
              <a:t>Code 解釋</a:t>
            </a:r>
            <a:endParaRPr sz="4800">
              <a:solidFill>
                <a:srgbClr val="000000"/>
              </a:solidFill>
              <a:latin typeface="Microsoft JhengHei"/>
              <a:ea typeface="Microsoft JhengHei"/>
              <a:cs typeface="Microsoft JhengHei"/>
              <a:sym typeface="Microsoft JhengHei"/>
            </a:endParaRPr>
          </a:p>
        </p:txBody>
      </p:sp>
      <p:pic>
        <p:nvPicPr>
          <p:cNvPr id="149" name="Google Shape;149;p10" descr="一張含有 文字 的圖片&#10;&#10;自動產生的描述"/>
          <p:cNvPicPr preferRelativeResize="0"/>
          <p:nvPr/>
        </p:nvPicPr>
        <p:blipFill rotWithShape="1">
          <a:blip r:embed="rId5">
            <a:alphaModFix/>
          </a:blip>
          <a:srcRect/>
          <a:stretch/>
        </p:blipFill>
        <p:spPr>
          <a:xfrm>
            <a:off x="2380732" y="1590418"/>
            <a:ext cx="7430537" cy="3677163"/>
          </a:xfrm>
          <a:prstGeom prst="rect">
            <a:avLst/>
          </a:prstGeom>
          <a:noFill/>
          <a:ln>
            <a:noFill/>
          </a:ln>
        </p:spPr>
      </p:pic>
    </p:spTree>
    <p:extLst>
      <p:ext uri="{BB962C8B-B14F-4D97-AF65-F5344CB8AC3E}">
        <p14:creationId xmlns:p14="http://schemas.microsoft.com/office/powerpoint/2010/main" val="2740805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86"/>
        <p:cNvGrpSpPr/>
        <p:nvPr/>
      </p:nvGrpSpPr>
      <p:grpSpPr>
        <a:xfrm>
          <a:off x="0" y="0"/>
          <a:ext cx="0" cy="0"/>
          <a:chOff x="0" y="0"/>
          <a:chExt cx="0" cy="0"/>
        </a:xfrm>
      </p:grpSpPr>
      <p:grpSp>
        <p:nvGrpSpPr>
          <p:cNvPr id="287" name="Google Shape;287;p21"/>
          <p:cNvGrpSpPr/>
          <p:nvPr/>
        </p:nvGrpSpPr>
        <p:grpSpPr>
          <a:xfrm>
            <a:off x="0" y="0"/>
            <a:ext cx="12192000" cy="6858000"/>
            <a:chOff x="0" y="0"/>
            <a:chExt cx="12192000" cy="6858000"/>
          </a:xfrm>
        </p:grpSpPr>
        <p:pic>
          <p:nvPicPr>
            <p:cNvPr id="288" name="Google Shape;288;p2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89" name="Google Shape;289;p21"/>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90" name="Google Shape;290;p21"/>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291" name="Google Shape;291;p21"/>
          <p:cNvSpPr txBox="1">
            <a:spLocks noGrp="1"/>
          </p:cNvSpPr>
          <p:nvPr>
            <p:ph type="title"/>
          </p:nvPr>
        </p:nvSpPr>
        <p:spPr>
          <a:xfrm>
            <a:off x="3880835" y="358140"/>
            <a:ext cx="4430331" cy="751488"/>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latin typeface="Microsoft JhengHei"/>
                <a:ea typeface="Microsoft JhengHei"/>
                <a:cs typeface="Microsoft JhengHei"/>
                <a:sym typeface="Microsoft JhengHei"/>
              </a:rPr>
              <a:t>本次實驗 Demo</a:t>
            </a:r>
            <a:endParaRPr>
              <a:latin typeface="Microsoft JhengHei"/>
              <a:ea typeface="Microsoft JhengHei"/>
              <a:cs typeface="Microsoft JhengHei"/>
              <a:sym typeface="Microsoft JhengHei"/>
            </a:endParaRPr>
          </a:p>
        </p:txBody>
      </p:sp>
      <p:sp>
        <p:nvSpPr>
          <p:cNvPr id="292" name="Google Shape;292;p21"/>
          <p:cNvSpPr txBox="1"/>
          <p:nvPr/>
        </p:nvSpPr>
        <p:spPr>
          <a:xfrm>
            <a:off x="324611" y="1398511"/>
            <a:ext cx="10512756" cy="1974257"/>
          </a:xfrm>
          <a:prstGeom prst="rect">
            <a:avLst/>
          </a:prstGeom>
          <a:noFill/>
          <a:ln>
            <a:noFill/>
          </a:ln>
        </p:spPr>
        <p:txBody>
          <a:bodyPr spcFirstLastPara="1" wrap="square" lIns="0" tIns="126350" rIns="0" bIns="0" anchor="t" anchorCtr="0">
            <a:spAutoFit/>
          </a:bodyPr>
          <a:lstStyle/>
          <a:p>
            <a:pPr marL="356870" marR="0" lvl="0" indent="-344805" algn="l" rtl="0">
              <a:lnSpc>
                <a:spcPct val="100000"/>
              </a:lnSpc>
              <a:spcBef>
                <a:spcPts val="0"/>
              </a:spcBef>
              <a:spcAft>
                <a:spcPts val="0"/>
              </a:spcAft>
              <a:buClr>
                <a:srgbClr val="E36C09"/>
              </a:buClr>
              <a:buSzPts val="1672"/>
              <a:buFont typeface="Noto Sans Symbols"/>
              <a:buChar char="◻"/>
            </a:pPr>
            <a:r>
              <a:rPr lang="en-US" sz="2800" dirty="0">
                <a:solidFill>
                  <a:schemeClr val="dk1"/>
                </a:solidFill>
                <a:latin typeface="Microsoft JhengHei"/>
                <a:ea typeface="Microsoft JhengHei"/>
                <a:cs typeface="Microsoft JhengHei"/>
                <a:sym typeface="Microsoft JhengHei"/>
              </a:rPr>
              <a:t>Q1: </a:t>
            </a:r>
            <a:r>
              <a:rPr lang="en-US" sz="2800" dirty="0" err="1">
                <a:solidFill>
                  <a:schemeClr val="dk1"/>
                </a:solidFill>
                <a:latin typeface="Microsoft JhengHei"/>
                <a:ea typeface="Microsoft JhengHei"/>
                <a:cs typeface="Microsoft JhengHei"/>
                <a:sym typeface="Microsoft JhengHei"/>
              </a:rPr>
              <a:t>使用GET</a:t>
            </a:r>
            <a:r>
              <a:rPr lang="en-US" sz="2800" dirty="0">
                <a:solidFill>
                  <a:schemeClr val="dk1"/>
                </a:solidFill>
                <a:latin typeface="Microsoft JhengHei"/>
                <a:ea typeface="Microsoft JhengHei"/>
                <a:cs typeface="Microsoft JhengHei"/>
                <a:sym typeface="Microsoft JhengHei"/>
              </a:rPr>
              <a:t> Method </a:t>
            </a:r>
            <a:r>
              <a:rPr lang="en-US" sz="2800" dirty="0" err="1">
                <a:solidFill>
                  <a:schemeClr val="dk1"/>
                </a:solidFill>
                <a:latin typeface="Microsoft JhengHei"/>
                <a:ea typeface="Microsoft JhengHei"/>
                <a:cs typeface="Microsoft JhengHei"/>
                <a:sym typeface="Microsoft JhengHei"/>
              </a:rPr>
              <a:t>將自己的學號顯示出來</a:t>
            </a:r>
            <a:endParaRPr sz="2800" dirty="0">
              <a:solidFill>
                <a:schemeClr val="dk1"/>
              </a:solidFill>
              <a:latin typeface="Microsoft JhengHei"/>
              <a:ea typeface="Microsoft JhengHei"/>
              <a:cs typeface="Microsoft JhengHei"/>
              <a:sym typeface="Microsoft JhengHei"/>
            </a:endParaRPr>
          </a:p>
          <a:p>
            <a:pPr marL="812166" marR="0" lvl="1" indent="-342900" algn="l" rtl="0">
              <a:lnSpc>
                <a:spcPct val="100000"/>
              </a:lnSpc>
              <a:spcBef>
                <a:spcPts val="785"/>
              </a:spcBef>
              <a:spcAft>
                <a:spcPts val="0"/>
              </a:spcAft>
              <a:buClr>
                <a:srgbClr val="548ED4"/>
              </a:buClr>
              <a:buSzPts val="1650"/>
              <a:buFont typeface="Wingdings" panose="05000000000000000000" pitchFamily="2" charset="2"/>
              <a:buChar char="u"/>
            </a:pPr>
            <a:r>
              <a:rPr lang="en-US" sz="2400" b="0" i="0" u="none" strike="noStrike" cap="none" dirty="0" err="1">
                <a:solidFill>
                  <a:schemeClr val="dk1"/>
                </a:solidFill>
                <a:latin typeface="Microsoft JhengHei"/>
                <a:ea typeface="Microsoft JhengHei"/>
                <a:cs typeface="Microsoft JhengHei"/>
                <a:sym typeface="Microsoft JhengHei"/>
              </a:rPr>
              <a:t>根據助教提供的</a:t>
            </a:r>
            <a:r>
              <a:rPr lang="en-US" sz="2400" b="0" i="0" u="none" strike="noStrike" cap="none" dirty="0">
                <a:solidFill>
                  <a:schemeClr val="dk1"/>
                </a:solidFill>
                <a:latin typeface="Microsoft JhengHei"/>
                <a:ea typeface="Microsoft JhengHei"/>
                <a:cs typeface="Microsoft JhengHei"/>
                <a:sym typeface="Microsoft JhengHei"/>
              </a:rPr>
              <a:t> </a:t>
            </a:r>
            <a:r>
              <a:rPr lang="en-US" sz="2400" b="0" i="0" u="none" strike="noStrike" cap="none" dirty="0">
                <a:solidFill>
                  <a:srgbClr val="FF0000"/>
                </a:solidFill>
                <a:latin typeface="Microsoft JhengHei"/>
                <a:ea typeface="Microsoft JhengHei"/>
                <a:cs typeface="Microsoft JhengHei"/>
                <a:sym typeface="Microsoft JhengHei"/>
              </a:rPr>
              <a:t>Lab3_1.py </a:t>
            </a:r>
            <a:r>
              <a:rPr lang="en-US" sz="2400" b="0" i="0" u="none" strike="noStrike" cap="none" dirty="0">
                <a:solidFill>
                  <a:schemeClr val="dk1"/>
                </a:solidFill>
                <a:latin typeface="Microsoft JhengHei"/>
                <a:ea typeface="Microsoft JhengHei"/>
                <a:cs typeface="Microsoft JhengHei"/>
                <a:sym typeface="Microsoft JhengHei"/>
              </a:rPr>
              <a:t>，</a:t>
            </a:r>
            <a:r>
              <a:rPr lang="en-US" sz="2400" b="0" i="0" u="none" strike="noStrike" cap="none" dirty="0" err="1">
                <a:solidFill>
                  <a:schemeClr val="dk1"/>
                </a:solidFill>
                <a:latin typeface="Microsoft JhengHei"/>
                <a:ea typeface="Microsoft JhengHei"/>
                <a:cs typeface="Microsoft JhengHei"/>
                <a:sym typeface="Microsoft JhengHei"/>
              </a:rPr>
              <a:t>並自行完成</a:t>
            </a:r>
            <a:endParaRPr sz="2400" b="0" i="0" u="none" strike="noStrike" cap="none" dirty="0">
              <a:solidFill>
                <a:schemeClr val="dk1"/>
              </a:solidFill>
              <a:latin typeface="Microsoft JhengHei"/>
              <a:ea typeface="Microsoft JhengHei"/>
              <a:cs typeface="Microsoft JhengHei"/>
              <a:sym typeface="Microsoft JhengHei"/>
            </a:endParaRPr>
          </a:p>
          <a:p>
            <a:pPr marL="812166" marR="0" lvl="1" indent="-342900" algn="l" rtl="0">
              <a:lnSpc>
                <a:spcPct val="100000"/>
              </a:lnSpc>
              <a:spcBef>
                <a:spcPts val="785"/>
              </a:spcBef>
              <a:spcAft>
                <a:spcPts val="0"/>
              </a:spcAft>
              <a:buClr>
                <a:srgbClr val="548ED4"/>
              </a:buClr>
              <a:buSzPts val="1650"/>
              <a:buFont typeface="Wingdings" panose="05000000000000000000" pitchFamily="2" charset="2"/>
              <a:buChar char="u"/>
            </a:pPr>
            <a:r>
              <a:rPr lang="en-US" sz="2400" b="0" i="0" u="none" strike="noStrike" cap="none" dirty="0" err="1">
                <a:solidFill>
                  <a:schemeClr val="dk1"/>
                </a:solidFill>
                <a:latin typeface="Microsoft JhengHei"/>
                <a:ea typeface="Microsoft JhengHei"/>
                <a:cs typeface="Microsoft JhengHei"/>
                <a:sym typeface="Microsoft JhengHei"/>
              </a:rPr>
              <a:t>請在自己手機端利用網頁瀏覽器顯示出</a:t>
            </a:r>
            <a:r>
              <a:rPr lang="en-US" sz="2400" b="0" i="0" u="none" strike="noStrike" cap="none" dirty="0">
                <a:solidFill>
                  <a:schemeClr val="dk1"/>
                </a:solidFill>
                <a:latin typeface="Microsoft JhengHei"/>
                <a:ea typeface="Microsoft JhengHei"/>
                <a:cs typeface="Microsoft JhengHei"/>
                <a:sym typeface="Microsoft JhengHei"/>
              </a:rPr>
              <a:t> HTTP Request </a:t>
            </a:r>
            <a:r>
              <a:rPr lang="en-US" sz="2400" b="0" i="0" u="none" strike="noStrike" cap="none" dirty="0" err="1">
                <a:solidFill>
                  <a:schemeClr val="dk1"/>
                </a:solidFill>
                <a:latin typeface="Microsoft JhengHei"/>
                <a:ea typeface="Microsoft JhengHei"/>
                <a:cs typeface="Microsoft JhengHei"/>
                <a:sym typeface="Microsoft JhengHei"/>
              </a:rPr>
              <a:t>結果</a:t>
            </a:r>
            <a:r>
              <a:rPr lang="en-US" sz="2400" b="0" i="0" u="none" strike="noStrike" cap="none" dirty="0">
                <a:solidFill>
                  <a:schemeClr val="dk1"/>
                </a:solidFill>
                <a:latin typeface="Microsoft JhengHei"/>
                <a:ea typeface="Microsoft JhengHei"/>
                <a:cs typeface="Microsoft JhengHei"/>
                <a:sym typeface="Microsoft JhengHei"/>
              </a:rPr>
              <a:t> (</a:t>
            </a:r>
            <a:r>
              <a:rPr lang="en-US" sz="2400" b="0" i="0" u="none" strike="noStrike" cap="none" dirty="0" err="1">
                <a:solidFill>
                  <a:schemeClr val="dk1"/>
                </a:solidFill>
                <a:latin typeface="Microsoft JhengHei"/>
                <a:ea typeface="Microsoft JhengHei"/>
                <a:cs typeface="Microsoft JhengHei"/>
                <a:sym typeface="Microsoft JhengHei"/>
              </a:rPr>
              <a:t>即學號</a:t>
            </a:r>
            <a:r>
              <a:rPr lang="en-US" sz="2400" b="0" i="0" u="none" strike="noStrike" cap="none" dirty="0">
                <a:solidFill>
                  <a:schemeClr val="dk1"/>
                </a:solidFill>
                <a:latin typeface="Microsoft JhengHei"/>
                <a:ea typeface="Microsoft JhengHei"/>
                <a:cs typeface="Microsoft JhengHei"/>
                <a:sym typeface="Microsoft JhengHei"/>
              </a:rPr>
              <a:t>)</a:t>
            </a:r>
            <a:endParaRPr dirty="0"/>
          </a:p>
          <a:p>
            <a:pPr marL="812166" marR="0" lvl="1" indent="-342900" algn="l" rtl="0">
              <a:lnSpc>
                <a:spcPct val="100000"/>
              </a:lnSpc>
              <a:spcBef>
                <a:spcPts val="785"/>
              </a:spcBef>
              <a:spcAft>
                <a:spcPts val="0"/>
              </a:spcAft>
              <a:buClr>
                <a:srgbClr val="548ED4"/>
              </a:buClr>
              <a:buSzPts val="1650"/>
              <a:buFont typeface="Wingdings" panose="05000000000000000000" pitchFamily="2" charset="2"/>
              <a:buChar char="u"/>
            </a:pPr>
            <a:r>
              <a:rPr lang="en-US" sz="2400" b="0" i="0" u="none" strike="noStrike" cap="none" dirty="0" err="1">
                <a:solidFill>
                  <a:schemeClr val="dk1"/>
                </a:solidFill>
                <a:latin typeface="Microsoft JhengHei"/>
                <a:ea typeface="Microsoft JhengHei"/>
                <a:cs typeface="Microsoft JhengHei"/>
                <a:sym typeface="Microsoft JhengHei"/>
              </a:rPr>
              <a:t>再使用手機</a:t>
            </a:r>
            <a:r>
              <a:rPr lang="en-US" sz="2400" b="0" i="0" u="none" strike="noStrike" cap="none" dirty="0">
                <a:solidFill>
                  <a:schemeClr val="dk1"/>
                </a:solidFill>
                <a:latin typeface="Microsoft JhengHei"/>
                <a:ea typeface="Microsoft JhengHei"/>
                <a:cs typeface="Microsoft JhengHei"/>
                <a:sym typeface="Microsoft JhengHei"/>
              </a:rPr>
              <a:t> APP </a:t>
            </a:r>
            <a:r>
              <a:rPr lang="en-US" sz="2400" b="0" i="0" u="none" strike="noStrike" cap="none" dirty="0" err="1">
                <a:solidFill>
                  <a:schemeClr val="dk1"/>
                </a:solidFill>
                <a:latin typeface="Microsoft JhengHei"/>
                <a:ea typeface="Microsoft JhengHei"/>
                <a:cs typeface="Microsoft JhengHei"/>
                <a:sym typeface="Microsoft JhengHei"/>
              </a:rPr>
              <a:t>顯示出</a:t>
            </a:r>
            <a:r>
              <a:rPr lang="en-US" sz="2400" b="0" i="0" u="none" strike="noStrike" cap="none" dirty="0">
                <a:solidFill>
                  <a:schemeClr val="dk1"/>
                </a:solidFill>
                <a:latin typeface="Microsoft JhengHei"/>
                <a:ea typeface="Microsoft JhengHei"/>
                <a:cs typeface="Microsoft JhengHei"/>
                <a:sym typeface="Microsoft JhengHei"/>
              </a:rPr>
              <a:t> HTTP Request </a:t>
            </a:r>
            <a:r>
              <a:rPr lang="en-US" sz="2400" b="0" i="0" u="none" strike="noStrike" cap="none" dirty="0" err="1">
                <a:solidFill>
                  <a:schemeClr val="dk1"/>
                </a:solidFill>
                <a:latin typeface="Microsoft JhengHei"/>
                <a:ea typeface="Microsoft JhengHei"/>
                <a:cs typeface="Microsoft JhengHei"/>
                <a:sym typeface="Microsoft JhengHei"/>
              </a:rPr>
              <a:t>結果</a:t>
            </a:r>
            <a:endParaRPr sz="2400" b="0" i="0" u="none" strike="noStrike" cap="none" dirty="0">
              <a:solidFill>
                <a:schemeClr val="dk1"/>
              </a:solidFill>
              <a:latin typeface="Microsoft JhengHei"/>
              <a:ea typeface="Microsoft JhengHei"/>
              <a:cs typeface="Microsoft JhengHei"/>
              <a:sym typeface="Microsoft JhengHei"/>
            </a:endParaRPr>
          </a:p>
        </p:txBody>
      </p:sp>
      <p:sp>
        <p:nvSpPr>
          <p:cNvPr id="293" name="Google Shape;293;p21"/>
          <p:cNvSpPr txBox="1"/>
          <p:nvPr/>
        </p:nvSpPr>
        <p:spPr>
          <a:xfrm>
            <a:off x="7206493" y="5378410"/>
            <a:ext cx="487426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Microsoft JhengHei"/>
                <a:ea typeface="Microsoft JhengHei"/>
                <a:cs typeface="Microsoft JhengHei"/>
                <a:sym typeface="Microsoft JhengHei"/>
              </a:rPr>
              <a:t>※本次實驗使用 private IP 來讓手機與 Flask Web Service 互相連線，所以需要讓手機與 Rpi 板同時連接同一個無線網路分享器</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grpSp>
        <p:nvGrpSpPr>
          <p:cNvPr id="298" name="Google Shape;298;p22"/>
          <p:cNvGrpSpPr/>
          <p:nvPr/>
        </p:nvGrpSpPr>
        <p:grpSpPr>
          <a:xfrm>
            <a:off x="0" y="0"/>
            <a:ext cx="12192000" cy="6858000"/>
            <a:chOff x="0" y="0"/>
            <a:chExt cx="12192000" cy="6858000"/>
          </a:xfrm>
        </p:grpSpPr>
        <p:pic>
          <p:nvPicPr>
            <p:cNvPr id="299" name="Google Shape;299;p22"/>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00" name="Google Shape;300;p22"/>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01" name="Google Shape;301;p22"/>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302" name="Google Shape;302;p22"/>
          <p:cNvSpPr txBox="1">
            <a:spLocks noGrp="1"/>
          </p:cNvSpPr>
          <p:nvPr>
            <p:ph type="title"/>
          </p:nvPr>
        </p:nvSpPr>
        <p:spPr>
          <a:xfrm>
            <a:off x="3880835" y="358140"/>
            <a:ext cx="4430331" cy="751488"/>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latin typeface="Microsoft JhengHei"/>
                <a:ea typeface="Microsoft JhengHei"/>
                <a:cs typeface="Microsoft JhengHei"/>
                <a:sym typeface="Microsoft JhengHei"/>
              </a:rPr>
              <a:t>本次實驗 Demo</a:t>
            </a:r>
            <a:endParaRPr>
              <a:latin typeface="Microsoft JhengHei"/>
              <a:ea typeface="Microsoft JhengHei"/>
              <a:cs typeface="Microsoft JhengHei"/>
              <a:sym typeface="Microsoft JhengHei"/>
            </a:endParaRPr>
          </a:p>
        </p:txBody>
      </p:sp>
      <p:sp>
        <p:nvSpPr>
          <p:cNvPr id="303" name="Google Shape;303;p22"/>
          <p:cNvSpPr txBox="1"/>
          <p:nvPr/>
        </p:nvSpPr>
        <p:spPr>
          <a:xfrm>
            <a:off x="0" y="1063750"/>
            <a:ext cx="10512756" cy="558485"/>
          </a:xfrm>
          <a:prstGeom prst="rect">
            <a:avLst/>
          </a:prstGeom>
          <a:noFill/>
          <a:ln>
            <a:noFill/>
          </a:ln>
        </p:spPr>
        <p:txBody>
          <a:bodyPr spcFirstLastPara="1" wrap="square" lIns="0" tIns="126350" rIns="0" bIns="0" anchor="t" anchorCtr="0">
            <a:spAutoFit/>
          </a:bodyPr>
          <a:lstStyle/>
          <a:p>
            <a:pPr marL="356870" marR="0" lvl="0" indent="-344805" algn="l" rtl="0">
              <a:lnSpc>
                <a:spcPct val="100000"/>
              </a:lnSpc>
              <a:spcBef>
                <a:spcPts val="0"/>
              </a:spcBef>
              <a:spcAft>
                <a:spcPts val="0"/>
              </a:spcAft>
              <a:buClr>
                <a:srgbClr val="E36C09"/>
              </a:buClr>
              <a:buSzPts val="1672"/>
              <a:buFont typeface="Noto Sans Symbols"/>
              <a:buChar char="◻"/>
            </a:pPr>
            <a:r>
              <a:rPr lang="en-US" sz="2800">
                <a:solidFill>
                  <a:schemeClr val="dk1"/>
                </a:solidFill>
                <a:latin typeface="Microsoft JhengHei"/>
                <a:ea typeface="Microsoft JhengHei"/>
                <a:cs typeface="Microsoft JhengHei"/>
                <a:sym typeface="Microsoft JhengHei"/>
              </a:rPr>
              <a:t>Q1: 使用GET Method 將自己的學號顯示出來</a:t>
            </a:r>
            <a:endParaRPr sz="2800">
              <a:solidFill>
                <a:schemeClr val="dk1"/>
              </a:solidFill>
              <a:latin typeface="Microsoft JhengHei"/>
              <a:ea typeface="Microsoft JhengHei"/>
              <a:cs typeface="Microsoft JhengHei"/>
              <a:sym typeface="Microsoft JhengHei"/>
            </a:endParaRPr>
          </a:p>
        </p:txBody>
      </p:sp>
      <p:pic>
        <p:nvPicPr>
          <p:cNvPr id="304" name="Google Shape;304;p22"/>
          <p:cNvPicPr preferRelativeResize="0"/>
          <p:nvPr/>
        </p:nvPicPr>
        <p:blipFill rotWithShape="1">
          <a:blip r:embed="rId5">
            <a:alphaModFix/>
          </a:blip>
          <a:srcRect/>
          <a:stretch/>
        </p:blipFill>
        <p:spPr>
          <a:xfrm>
            <a:off x="1907464" y="1662837"/>
            <a:ext cx="2836554" cy="5042762"/>
          </a:xfrm>
          <a:prstGeom prst="rect">
            <a:avLst/>
          </a:prstGeom>
          <a:noFill/>
          <a:ln>
            <a:noFill/>
          </a:ln>
        </p:spPr>
      </p:pic>
      <p:pic>
        <p:nvPicPr>
          <p:cNvPr id="305" name="Google Shape;305;p22"/>
          <p:cNvPicPr preferRelativeResize="0"/>
          <p:nvPr/>
        </p:nvPicPr>
        <p:blipFill rotWithShape="1">
          <a:blip r:embed="rId6">
            <a:alphaModFix/>
          </a:blip>
          <a:srcRect/>
          <a:stretch/>
        </p:blipFill>
        <p:spPr>
          <a:xfrm>
            <a:off x="6324600" y="1662837"/>
            <a:ext cx="2836554" cy="5042763"/>
          </a:xfrm>
          <a:prstGeom prst="rect">
            <a:avLst/>
          </a:prstGeom>
          <a:noFill/>
          <a:ln>
            <a:noFill/>
          </a:ln>
        </p:spPr>
      </p:pic>
      <p:sp>
        <p:nvSpPr>
          <p:cNvPr id="306" name="Google Shape;306;p22"/>
          <p:cNvSpPr txBox="1"/>
          <p:nvPr/>
        </p:nvSpPr>
        <p:spPr>
          <a:xfrm>
            <a:off x="9398700" y="4567715"/>
            <a:ext cx="2555753"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Microsoft JhengHei"/>
                <a:ea typeface="Microsoft JhengHei"/>
                <a:cs typeface="Microsoft JhengHei"/>
                <a:sym typeface="Microsoft JhengHei"/>
              </a:rPr>
              <a:t>※本次實驗使用 private IP 來讓手機與 Flask Web Service 互相連線，所以需要讓手機與 Rpi 板同時連接同一個無線網路分享器</a:t>
            </a:r>
            <a:endParaRPr/>
          </a:p>
        </p:txBody>
      </p:sp>
      <p:sp>
        <p:nvSpPr>
          <p:cNvPr id="2" name="矩形 1">
            <a:extLst>
              <a:ext uri="{FF2B5EF4-FFF2-40B4-BE49-F238E27FC236}">
                <a16:creationId xmlns:a16="http://schemas.microsoft.com/office/drawing/2014/main" id="{A74A18EA-E8F7-480B-9FE1-0C1DFCE48EB4}"/>
              </a:ext>
            </a:extLst>
          </p:cNvPr>
          <p:cNvSpPr/>
          <p:nvPr/>
        </p:nvSpPr>
        <p:spPr>
          <a:xfrm>
            <a:off x="2861733" y="1837267"/>
            <a:ext cx="956734" cy="2455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C91CA305-1C07-4423-9373-58FAB035FA5A}"/>
              </a:ext>
            </a:extLst>
          </p:cNvPr>
          <p:cNvSpPr txBox="1"/>
          <p:nvPr/>
        </p:nvSpPr>
        <p:spPr>
          <a:xfrm>
            <a:off x="3472194" y="2257230"/>
            <a:ext cx="2486578" cy="523220"/>
          </a:xfrm>
          <a:prstGeom prst="rect">
            <a:avLst/>
          </a:prstGeom>
          <a:noFill/>
        </p:spPr>
        <p:txBody>
          <a:bodyPr wrap="none" rtlCol="0">
            <a:spAutoFit/>
          </a:bodyPr>
          <a:lstStyle/>
          <a:p>
            <a:r>
              <a:rPr lang="zh-TW" altLang="en-US" b="1" dirty="0">
                <a:solidFill>
                  <a:srgbClr val="FF0000"/>
                </a:solidFill>
              </a:rPr>
              <a:t>輸入自己的</a:t>
            </a:r>
            <a:r>
              <a:rPr lang="en-US" altLang="zh-TW" b="1" dirty="0">
                <a:solidFill>
                  <a:srgbClr val="FF0000"/>
                </a:solidFill>
              </a:rPr>
              <a:t>IP</a:t>
            </a:r>
            <a:r>
              <a:rPr lang="zh-TW" altLang="en-US" b="1" dirty="0">
                <a:solidFill>
                  <a:srgbClr val="FF0000"/>
                </a:solidFill>
              </a:rPr>
              <a:t>和</a:t>
            </a:r>
            <a:r>
              <a:rPr lang="en-US" altLang="zh-TW" b="1" dirty="0">
                <a:solidFill>
                  <a:srgbClr val="FF0000"/>
                </a:solidFill>
              </a:rPr>
              <a:t>port number</a:t>
            </a:r>
          </a:p>
          <a:p>
            <a:r>
              <a:rPr lang="zh-TW" altLang="en-US" b="1" dirty="0">
                <a:solidFill>
                  <a:srgbClr val="FF0000"/>
                </a:solidFill>
              </a:rPr>
              <a:t>例：</a:t>
            </a:r>
            <a:r>
              <a:rPr lang="en-US" altLang="zh-TW" b="1" dirty="0">
                <a:solidFill>
                  <a:srgbClr val="FF0000"/>
                </a:solidFill>
              </a:rPr>
              <a:t>192.168.0.11:9808</a:t>
            </a:r>
            <a:endParaRPr lang="zh-TW" altLang="en-US" b="1" dirty="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grpSp>
        <p:nvGrpSpPr>
          <p:cNvPr id="75" name="Google Shape;75;p3"/>
          <p:cNvGrpSpPr/>
          <p:nvPr/>
        </p:nvGrpSpPr>
        <p:grpSpPr>
          <a:xfrm>
            <a:off x="0" y="0"/>
            <a:ext cx="12192000" cy="6858000"/>
            <a:chOff x="0" y="0"/>
            <a:chExt cx="12192000" cy="6858000"/>
          </a:xfrm>
        </p:grpSpPr>
        <p:pic>
          <p:nvPicPr>
            <p:cNvPr id="76" name="Google Shape;76;p3"/>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7" name="Google Shape;77;p3"/>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78" name="Google Shape;78;p3"/>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79" name="Google Shape;79;p3"/>
          <p:cNvSpPr txBox="1">
            <a:spLocks noGrp="1"/>
          </p:cNvSpPr>
          <p:nvPr>
            <p:ph type="title"/>
          </p:nvPr>
        </p:nvSpPr>
        <p:spPr>
          <a:xfrm>
            <a:off x="4142867" y="361717"/>
            <a:ext cx="3906266" cy="751488"/>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dirty="0">
                <a:latin typeface="Microsoft JhengHei"/>
                <a:ea typeface="Microsoft JhengHei"/>
                <a:cs typeface="Microsoft JhengHei"/>
                <a:sym typeface="Microsoft JhengHei"/>
              </a:rPr>
              <a:t>RESTful </a:t>
            </a:r>
            <a:r>
              <a:rPr lang="en-US" dirty="0" err="1">
                <a:latin typeface="Microsoft JhengHei"/>
                <a:ea typeface="Microsoft JhengHei"/>
                <a:cs typeface="Microsoft JhengHei"/>
                <a:sym typeface="Microsoft JhengHei"/>
              </a:rPr>
              <a:t>例子</a:t>
            </a:r>
            <a:endParaRPr dirty="0">
              <a:latin typeface="Microsoft JhengHei"/>
              <a:ea typeface="Microsoft JhengHei"/>
              <a:cs typeface="Microsoft JhengHei"/>
              <a:sym typeface="Microsoft JhengHei"/>
            </a:endParaRPr>
          </a:p>
        </p:txBody>
      </p:sp>
      <p:sp>
        <p:nvSpPr>
          <p:cNvPr id="80" name="Google Shape;80;p3"/>
          <p:cNvSpPr txBox="1">
            <a:spLocks noGrp="1"/>
          </p:cNvSpPr>
          <p:nvPr>
            <p:ph type="body" idx="1"/>
          </p:nvPr>
        </p:nvSpPr>
        <p:spPr>
          <a:xfrm>
            <a:off x="293879" y="1482568"/>
            <a:ext cx="4716145" cy="4449808"/>
          </a:xfrm>
          <a:prstGeom prst="rect">
            <a:avLst/>
          </a:prstGeom>
          <a:noFill/>
          <a:ln>
            <a:noFill/>
          </a:ln>
        </p:spPr>
        <p:txBody>
          <a:bodyPr spcFirstLastPara="1" wrap="square" lIns="0" tIns="103500" rIns="0" bIns="0" anchor="t" anchorCtr="0">
            <a:spAutoFit/>
          </a:bodyPr>
          <a:lstStyle/>
          <a:p>
            <a:pPr marL="12700" lvl="0" indent="0" algn="l" rtl="0">
              <a:lnSpc>
                <a:spcPct val="100000"/>
              </a:lnSpc>
              <a:spcBef>
                <a:spcPts val="0"/>
              </a:spcBef>
              <a:spcAft>
                <a:spcPts val="0"/>
              </a:spcAft>
              <a:buNone/>
            </a:pPr>
            <a:r>
              <a:rPr lang="en-US" dirty="0" err="1"/>
              <a:t>一般</a:t>
            </a:r>
            <a:endParaRPr dirty="0"/>
          </a:p>
          <a:p>
            <a:pPr marL="356870" lvl="0" indent="-344805" algn="l" rtl="0">
              <a:lnSpc>
                <a:spcPct val="100000"/>
              </a:lnSpc>
              <a:spcBef>
                <a:spcPts val="720"/>
              </a:spcBef>
              <a:spcAft>
                <a:spcPts val="0"/>
              </a:spcAft>
              <a:buClr>
                <a:srgbClr val="E36C09"/>
              </a:buClr>
              <a:buSzPts val="1450"/>
              <a:buFont typeface="Noto Sans Symbols"/>
              <a:buChar char="◻"/>
            </a:pPr>
            <a:r>
              <a:rPr lang="en-US" b="0" dirty="0" err="1">
                <a:latin typeface="Microsoft JhengHei"/>
                <a:ea typeface="Microsoft JhengHei"/>
                <a:cs typeface="Microsoft JhengHei"/>
                <a:sym typeface="Microsoft JhengHei"/>
              </a:rPr>
              <a:t>所有使用者資料</a:t>
            </a:r>
            <a:r>
              <a:rPr lang="en-US" b="0" dirty="0">
                <a:latin typeface="Microsoft JhengHei"/>
                <a:ea typeface="Microsoft JhengHei"/>
                <a:cs typeface="Microsoft JhengHei"/>
                <a:sym typeface="Microsoft JhengHei"/>
              </a:rPr>
              <a:t>  </a:t>
            </a:r>
            <a:r>
              <a:rPr lang="en-US" b="0" dirty="0">
                <a:latin typeface="Calibri"/>
                <a:ea typeface="Calibri"/>
                <a:cs typeface="Calibri"/>
                <a:sym typeface="Calibri"/>
              </a:rPr>
              <a:t>/</a:t>
            </a:r>
            <a:r>
              <a:rPr lang="en-US" b="0" dirty="0" err="1">
                <a:latin typeface="Calibri"/>
                <a:ea typeface="Calibri"/>
                <a:cs typeface="Calibri"/>
                <a:sym typeface="Calibri"/>
              </a:rPr>
              <a:t>getAllUsers</a:t>
            </a:r>
            <a:endParaRPr dirty="0"/>
          </a:p>
          <a:p>
            <a:pPr marL="356870" lvl="0" indent="-344805" algn="l" rtl="0">
              <a:lnSpc>
                <a:spcPct val="100000"/>
              </a:lnSpc>
              <a:spcBef>
                <a:spcPts val="580"/>
              </a:spcBef>
              <a:spcAft>
                <a:spcPts val="0"/>
              </a:spcAft>
              <a:buClr>
                <a:srgbClr val="E36C09"/>
              </a:buClr>
              <a:buSzPts val="1450"/>
              <a:buFont typeface="Noto Sans Symbols"/>
              <a:buChar char="◻"/>
            </a:pPr>
            <a:r>
              <a:rPr lang="en-US" b="0" dirty="0" err="1">
                <a:latin typeface="Microsoft JhengHei"/>
                <a:ea typeface="Microsoft JhengHei"/>
                <a:cs typeface="Microsoft JhengHei"/>
                <a:sym typeface="Microsoft JhengHei"/>
              </a:rPr>
              <a:t>獲取使用者資料</a:t>
            </a:r>
            <a:r>
              <a:rPr lang="en-US" b="0" dirty="0">
                <a:latin typeface="Microsoft JhengHei"/>
                <a:ea typeface="Microsoft JhengHei"/>
                <a:cs typeface="Microsoft JhengHei"/>
                <a:sym typeface="Microsoft JhengHei"/>
              </a:rPr>
              <a:t> </a:t>
            </a:r>
            <a:r>
              <a:rPr lang="en-US" b="0" dirty="0">
                <a:latin typeface="Calibri"/>
                <a:ea typeface="Calibri"/>
                <a:cs typeface="Calibri"/>
                <a:sym typeface="Calibri"/>
              </a:rPr>
              <a:t>/</a:t>
            </a:r>
            <a:r>
              <a:rPr lang="en-US" b="0" dirty="0" err="1">
                <a:latin typeface="Calibri"/>
                <a:ea typeface="Calibri"/>
                <a:cs typeface="Calibri"/>
                <a:sym typeface="Calibri"/>
              </a:rPr>
              <a:t>getUser</a:t>
            </a:r>
            <a:r>
              <a:rPr lang="en-US" b="0" dirty="0">
                <a:latin typeface="Calibri"/>
                <a:ea typeface="Calibri"/>
                <a:cs typeface="Calibri"/>
                <a:sym typeface="Calibri"/>
              </a:rPr>
              <a:t>/1</a:t>
            </a:r>
            <a:endParaRPr dirty="0"/>
          </a:p>
          <a:p>
            <a:pPr marL="356870" lvl="0" indent="-344805" algn="l" rtl="0">
              <a:lnSpc>
                <a:spcPct val="100000"/>
              </a:lnSpc>
              <a:spcBef>
                <a:spcPts val="575"/>
              </a:spcBef>
              <a:spcAft>
                <a:spcPts val="0"/>
              </a:spcAft>
              <a:buClr>
                <a:srgbClr val="E36C09"/>
              </a:buClr>
              <a:buSzPts val="1450"/>
              <a:buFont typeface="Noto Sans Symbols"/>
              <a:buChar char="◻"/>
            </a:pPr>
            <a:r>
              <a:rPr lang="en-US" b="0" dirty="0" err="1">
                <a:latin typeface="Microsoft JhengHei"/>
                <a:ea typeface="Microsoft JhengHei"/>
                <a:cs typeface="Microsoft JhengHei"/>
                <a:sym typeface="Microsoft JhengHei"/>
              </a:rPr>
              <a:t>新增使用者資料</a:t>
            </a:r>
            <a:r>
              <a:rPr lang="en-US" b="0" dirty="0">
                <a:latin typeface="Microsoft JhengHei"/>
                <a:ea typeface="Microsoft JhengHei"/>
                <a:cs typeface="Microsoft JhengHei"/>
                <a:sym typeface="Microsoft JhengHei"/>
              </a:rPr>
              <a:t> </a:t>
            </a:r>
            <a:r>
              <a:rPr lang="en-US" b="0" dirty="0">
                <a:latin typeface="Calibri"/>
                <a:ea typeface="Calibri"/>
                <a:cs typeface="Calibri"/>
                <a:sym typeface="Calibri"/>
              </a:rPr>
              <a:t>/</a:t>
            </a:r>
            <a:r>
              <a:rPr lang="en-US" b="0" dirty="0" err="1">
                <a:latin typeface="Calibri"/>
                <a:ea typeface="Calibri"/>
                <a:cs typeface="Calibri"/>
                <a:sym typeface="Calibri"/>
              </a:rPr>
              <a:t>createUser</a:t>
            </a:r>
            <a:endParaRPr dirty="0"/>
          </a:p>
          <a:p>
            <a:pPr marL="356870" lvl="0" indent="-344805" algn="l" rtl="0">
              <a:lnSpc>
                <a:spcPct val="100000"/>
              </a:lnSpc>
              <a:spcBef>
                <a:spcPts val="575"/>
              </a:spcBef>
              <a:spcAft>
                <a:spcPts val="0"/>
              </a:spcAft>
              <a:buClr>
                <a:srgbClr val="E36C09"/>
              </a:buClr>
              <a:buSzPts val="1450"/>
              <a:buFont typeface="Noto Sans Symbols"/>
              <a:buChar char="◻"/>
            </a:pPr>
            <a:r>
              <a:rPr lang="en-US" b="0" dirty="0" err="1">
                <a:latin typeface="Microsoft JhengHei"/>
                <a:ea typeface="Microsoft JhengHei"/>
                <a:cs typeface="Microsoft JhengHei"/>
                <a:sym typeface="Microsoft JhengHei"/>
              </a:rPr>
              <a:t>更新使用者資料</a:t>
            </a:r>
            <a:r>
              <a:rPr lang="en-US" b="0" dirty="0">
                <a:latin typeface="Microsoft JhengHei"/>
                <a:ea typeface="Microsoft JhengHei"/>
                <a:cs typeface="Microsoft JhengHei"/>
                <a:sym typeface="Microsoft JhengHei"/>
              </a:rPr>
              <a:t>  </a:t>
            </a:r>
            <a:r>
              <a:rPr lang="en-US" b="0" dirty="0">
                <a:latin typeface="Calibri"/>
                <a:ea typeface="Calibri"/>
                <a:cs typeface="Calibri"/>
                <a:sym typeface="Calibri"/>
              </a:rPr>
              <a:t>/</a:t>
            </a:r>
            <a:r>
              <a:rPr lang="en-US" b="0" dirty="0" err="1">
                <a:latin typeface="Calibri"/>
                <a:ea typeface="Calibri"/>
                <a:cs typeface="Calibri"/>
                <a:sym typeface="Calibri"/>
              </a:rPr>
              <a:t>updateUser</a:t>
            </a:r>
            <a:r>
              <a:rPr lang="en-US" b="0" dirty="0">
                <a:latin typeface="Calibri"/>
                <a:ea typeface="Calibri"/>
                <a:cs typeface="Calibri"/>
                <a:sym typeface="Calibri"/>
              </a:rPr>
              <a:t>/1</a:t>
            </a:r>
            <a:endParaRPr dirty="0"/>
          </a:p>
          <a:p>
            <a:pPr marL="356870" lvl="0" indent="-344805" algn="l" rtl="0">
              <a:lnSpc>
                <a:spcPct val="100000"/>
              </a:lnSpc>
              <a:spcBef>
                <a:spcPts val="580"/>
              </a:spcBef>
              <a:spcAft>
                <a:spcPts val="0"/>
              </a:spcAft>
              <a:buClr>
                <a:srgbClr val="E36C09"/>
              </a:buClr>
              <a:buSzPts val="1450"/>
              <a:buFont typeface="Noto Sans Symbols"/>
              <a:buChar char="◻"/>
            </a:pPr>
            <a:r>
              <a:rPr lang="en-US" b="0" dirty="0" err="1">
                <a:latin typeface="Microsoft JhengHei"/>
                <a:ea typeface="Microsoft JhengHei"/>
                <a:cs typeface="Microsoft JhengHei"/>
                <a:sym typeface="Microsoft JhengHei"/>
              </a:rPr>
              <a:t>刪除使用者資料</a:t>
            </a:r>
            <a:r>
              <a:rPr lang="en-US" b="0" dirty="0">
                <a:latin typeface="Microsoft JhengHei"/>
                <a:ea typeface="Microsoft JhengHei"/>
                <a:cs typeface="Microsoft JhengHei"/>
                <a:sym typeface="Microsoft JhengHei"/>
              </a:rPr>
              <a:t> </a:t>
            </a:r>
            <a:r>
              <a:rPr lang="en-US" b="0" dirty="0">
                <a:latin typeface="Calibri"/>
                <a:ea typeface="Calibri"/>
                <a:cs typeface="Calibri"/>
                <a:sym typeface="Calibri"/>
              </a:rPr>
              <a:t>/</a:t>
            </a:r>
            <a:r>
              <a:rPr lang="en-US" b="0" dirty="0" err="1">
                <a:latin typeface="Calibri"/>
                <a:ea typeface="Calibri"/>
                <a:cs typeface="Calibri"/>
                <a:sym typeface="Calibri"/>
              </a:rPr>
              <a:t>deleteUser</a:t>
            </a:r>
            <a:r>
              <a:rPr lang="en-US" b="0" dirty="0">
                <a:latin typeface="Calibri"/>
                <a:ea typeface="Calibri"/>
                <a:cs typeface="Calibri"/>
                <a:sym typeface="Calibri"/>
              </a:rPr>
              <a:t>/1</a:t>
            </a:r>
            <a:endParaRPr dirty="0"/>
          </a:p>
          <a:p>
            <a:pPr marL="0" lvl="0" indent="0" algn="l" rtl="0">
              <a:lnSpc>
                <a:spcPct val="100000"/>
              </a:lnSpc>
              <a:spcBef>
                <a:spcPts val="5"/>
              </a:spcBef>
              <a:spcAft>
                <a:spcPts val="0"/>
              </a:spcAft>
              <a:buClr>
                <a:srgbClr val="E36C09"/>
              </a:buClr>
              <a:buSzPts val="3300"/>
              <a:buFont typeface="Noto Sans Symbols"/>
              <a:buNone/>
            </a:pPr>
            <a:endParaRPr sz="3300" dirty="0">
              <a:latin typeface="Calibri"/>
              <a:ea typeface="Calibri"/>
              <a:cs typeface="Calibri"/>
              <a:sym typeface="Calibri"/>
            </a:endParaRPr>
          </a:p>
          <a:p>
            <a:pPr marL="356870" lvl="0" indent="-344805" algn="l" rtl="0">
              <a:lnSpc>
                <a:spcPct val="100000"/>
              </a:lnSpc>
              <a:spcBef>
                <a:spcPts val="0"/>
              </a:spcBef>
              <a:spcAft>
                <a:spcPts val="0"/>
              </a:spcAft>
              <a:buClr>
                <a:srgbClr val="E36C09"/>
              </a:buClr>
              <a:buSzPts val="1450"/>
              <a:buFont typeface="Noto Sans Symbols"/>
              <a:buChar char="◻"/>
            </a:pPr>
            <a:r>
              <a:rPr lang="en-US" b="0" dirty="0" err="1">
                <a:latin typeface="Microsoft JhengHei"/>
                <a:ea typeface="Microsoft JhengHei"/>
                <a:cs typeface="Microsoft JhengHei"/>
                <a:sym typeface="Microsoft JhengHei"/>
              </a:rPr>
              <a:t>不夠直觀簡潔</a:t>
            </a:r>
            <a:endParaRPr lang="en-US" dirty="0"/>
          </a:p>
          <a:p>
            <a:pPr marL="356870" lvl="0" indent="-344805" algn="l" rtl="0">
              <a:lnSpc>
                <a:spcPct val="100000"/>
              </a:lnSpc>
              <a:spcBef>
                <a:spcPts val="0"/>
              </a:spcBef>
              <a:spcAft>
                <a:spcPts val="0"/>
              </a:spcAft>
              <a:buClr>
                <a:srgbClr val="E36C09"/>
              </a:buClr>
              <a:buSzPts val="1450"/>
              <a:buFont typeface="Noto Sans Symbols"/>
              <a:buChar char="◻"/>
            </a:pPr>
            <a:r>
              <a:rPr lang="en-US" b="0" dirty="0" err="1">
                <a:latin typeface="Microsoft JhengHei"/>
                <a:ea typeface="Microsoft JhengHei"/>
                <a:cs typeface="Microsoft JhengHei"/>
                <a:sym typeface="Microsoft JhengHei"/>
              </a:rPr>
              <a:t>使用拓展子分頁來達到</a:t>
            </a:r>
            <a:r>
              <a:rPr lang="en-US" b="0" dirty="0">
                <a:latin typeface="Microsoft JhengHei"/>
                <a:ea typeface="Microsoft JhengHei"/>
                <a:cs typeface="Microsoft JhengHei"/>
                <a:sym typeface="Microsoft JhengHei"/>
              </a:rPr>
              <a:t> </a:t>
            </a:r>
            <a:r>
              <a:rPr lang="en-US" b="0" dirty="0">
                <a:latin typeface="Calibri"/>
                <a:ea typeface="Calibri"/>
                <a:cs typeface="Calibri"/>
                <a:sym typeface="Calibri"/>
              </a:rPr>
              <a:t>HTTP Verb  (</a:t>
            </a:r>
            <a:r>
              <a:rPr lang="en-US" b="0" dirty="0" err="1">
                <a:latin typeface="Microsoft JhengHei"/>
                <a:ea typeface="Microsoft JhengHei"/>
                <a:cs typeface="Microsoft JhengHei"/>
                <a:sym typeface="Microsoft JhengHei"/>
              </a:rPr>
              <a:t>一個子分頁一個</a:t>
            </a:r>
            <a:r>
              <a:rPr lang="en-US" b="0" dirty="0" err="1">
                <a:latin typeface="Calibri"/>
                <a:ea typeface="Calibri"/>
                <a:cs typeface="Calibri"/>
                <a:sym typeface="Calibri"/>
              </a:rPr>
              <a:t>Verb</a:t>
            </a:r>
            <a:r>
              <a:rPr lang="en-US" b="0" dirty="0">
                <a:latin typeface="Calibri"/>
                <a:ea typeface="Calibri"/>
                <a:cs typeface="Calibri"/>
                <a:sym typeface="Calibri"/>
              </a:rPr>
              <a:t>)</a:t>
            </a:r>
            <a:endParaRPr dirty="0"/>
          </a:p>
        </p:txBody>
      </p:sp>
      <p:sp>
        <p:nvSpPr>
          <p:cNvPr id="81" name="Google Shape;81;p3"/>
          <p:cNvSpPr txBox="1"/>
          <p:nvPr/>
        </p:nvSpPr>
        <p:spPr>
          <a:xfrm>
            <a:off x="6256867" y="1462379"/>
            <a:ext cx="1244600" cy="3911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1" dirty="0" err="1">
                <a:solidFill>
                  <a:schemeClr val="dk1"/>
                </a:solidFill>
                <a:latin typeface="Calibri"/>
                <a:ea typeface="Calibri"/>
                <a:cs typeface="Calibri"/>
                <a:sym typeface="Calibri"/>
              </a:rPr>
              <a:t>REST</a:t>
            </a:r>
            <a:r>
              <a:rPr lang="en-US" sz="2400" b="1" dirty="0" err="1">
                <a:solidFill>
                  <a:schemeClr val="dk1"/>
                </a:solidFill>
                <a:latin typeface="Microsoft JhengHei"/>
                <a:ea typeface="Microsoft JhengHei"/>
                <a:cs typeface="Microsoft JhengHei"/>
                <a:sym typeface="Microsoft JhengHei"/>
              </a:rPr>
              <a:t>風格</a:t>
            </a:r>
            <a:endParaRPr sz="2400" dirty="0">
              <a:solidFill>
                <a:schemeClr val="dk1"/>
              </a:solidFill>
              <a:latin typeface="Microsoft JhengHei"/>
              <a:ea typeface="Microsoft JhengHei"/>
              <a:cs typeface="Microsoft JhengHei"/>
              <a:sym typeface="Microsoft JhengHei"/>
            </a:endParaRPr>
          </a:p>
        </p:txBody>
      </p:sp>
      <p:sp>
        <p:nvSpPr>
          <p:cNvPr id="82" name="Google Shape;82;p3"/>
          <p:cNvSpPr txBox="1">
            <a:spLocks noGrp="1"/>
          </p:cNvSpPr>
          <p:nvPr>
            <p:ph type="body" idx="2"/>
          </p:nvPr>
        </p:nvSpPr>
        <p:spPr>
          <a:xfrm>
            <a:off x="6256867" y="1845855"/>
            <a:ext cx="4991734" cy="4750018"/>
          </a:xfrm>
          <a:prstGeom prst="rect">
            <a:avLst/>
          </a:prstGeom>
          <a:noFill/>
          <a:ln>
            <a:noFill/>
          </a:ln>
        </p:spPr>
        <p:txBody>
          <a:bodyPr spcFirstLastPara="1" wrap="square" lIns="0" tIns="86350" rIns="0" bIns="0" anchor="t" anchorCtr="0">
            <a:spAutoFit/>
          </a:bodyPr>
          <a:lstStyle/>
          <a:p>
            <a:pPr marL="356870" lvl="0" indent="-344805" algn="l" rtl="0">
              <a:lnSpc>
                <a:spcPct val="100000"/>
              </a:lnSpc>
              <a:spcBef>
                <a:spcPts val="0"/>
              </a:spcBef>
              <a:spcAft>
                <a:spcPts val="0"/>
              </a:spcAft>
              <a:buClr>
                <a:srgbClr val="E36C09"/>
              </a:buClr>
              <a:buSzPts val="1450"/>
              <a:buFont typeface="Noto Sans Symbols"/>
              <a:buChar char="◻"/>
            </a:pPr>
            <a:r>
              <a:rPr lang="en-US" dirty="0" err="1">
                <a:latin typeface="Microsoft JhengHei"/>
                <a:ea typeface="Microsoft JhengHei"/>
                <a:cs typeface="Microsoft JhengHei"/>
                <a:sym typeface="Microsoft JhengHei"/>
              </a:rPr>
              <a:t>所有使用者資料</a:t>
            </a:r>
            <a:r>
              <a:rPr lang="en-US" dirty="0">
                <a:latin typeface="Microsoft JhengHei"/>
                <a:ea typeface="Microsoft JhengHei"/>
                <a:cs typeface="Microsoft JhengHei"/>
                <a:sym typeface="Microsoft JhengHei"/>
              </a:rPr>
              <a:t>  </a:t>
            </a:r>
            <a:r>
              <a:rPr lang="en-US" dirty="0"/>
              <a:t>/GET/users</a:t>
            </a:r>
            <a:endParaRPr dirty="0"/>
          </a:p>
          <a:p>
            <a:pPr marL="356870" lvl="0" indent="-344805" algn="l" rtl="0">
              <a:lnSpc>
                <a:spcPct val="100000"/>
              </a:lnSpc>
              <a:spcBef>
                <a:spcPts val="575"/>
              </a:spcBef>
              <a:spcAft>
                <a:spcPts val="0"/>
              </a:spcAft>
              <a:buClr>
                <a:srgbClr val="E36C09"/>
              </a:buClr>
              <a:buSzPts val="1450"/>
              <a:buFont typeface="Noto Sans Symbols"/>
              <a:buChar char="◻"/>
            </a:pPr>
            <a:r>
              <a:rPr lang="en-US" dirty="0" err="1">
                <a:latin typeface="Microsoft JhengHei"/>
                <a:ea typeface="Microsoft JhengHei"/>
                <a:cs typeface="Microsoft JhengHei"/>
                <a:sym typeface="Microsoft JhengHei"/>
              </a:rPr>
              <a:t>獲取使用者資料</a:t>
            </a:r>
            <a:r>
              <a:rPr lang="en-US" dirty="0">
                <a:latin typeface="Microsoft JhengHei"/>
                <a:ea typeface="Microsoft JhengHei"/>
                <a:cs typeface="Microsoft JhengHei"/>
                <a:sym typeface="Microsoft JhengHei"/>
              </a:rPr>
              <a:t> </a:t>
            </a:r>
            <a:r>
              <a:rPr lang="en-US" dirty="0"/>
              <a:t>/GET/user/1</a:t>
            </a:r>
            <a:endParaRPr dirty="0"/>
          </a:p>
          <a:p>
            <a:pPr marL="356870" lvl="0" indent="-344805" algn="l" rtl="0">
              <a:lnSpc>
                <a:spcPct val="100000"/>
              </a:lnSpc>
              <a:spcBef>
                <a:spcPts val="580"/>
              </a:spcBef>
              <a:spcAft>
                <a:spcPts val="0"/>
              </a:spcAft>
              <a:buClr>
                <a:srgbClr val="E36C09"/>
              </a:buClr>
              <a:buSzPts val="1450"/>
              <a:buFont typeface="Noto Sans Symbols"/>
              <a:buChar char="◻"/>
            </a:pPr>
            <a:r>
              <a:rPr lang="en-US" dirty="0" err="1">
                <a:latin typeface="Microsoft JhengHei"/>
                <a:ea typeface="Microsoft JhengHei"/>
                <a:cs typeface="Microsoft JhengHei"/>
                <a:sym typeface="Microsoft JhengHei"/>
              </a:rPr>
              <a:t>新增使用者資料</a:t>
            </a:r>
            <a:r>
              <a:rPr lang="en-US" dirty="0">
                <a:latin typeface="Microsoft JhengHei"/>
                <a:ea typeface="Microsoft JhengHei"/>
                <a:cs typeface="Microsoft JhengHei"/>
                <a:sym typeface="Microsoft JhengHei"/>
              </a:rPr>
              <a:t> </a:t>
            </a:r>
            <a:r>
              <a:rPr lang="en-US" dirty="0"/>
              <a:t>/POST/user</a:t>
            </a:r>
            <a:endParaRPr dirty="0"/>
          </a:p>
          <a:p>
            <a:pPr marL="356870" lvl="0" indent="-344805" algn="l" rtl="0">
              <a:lnSpc>
                <a:spcPct val="100000"/>
              </a:lnSpc>
              <a:spcBef>
                <a:spcPts val="575"/>
              </a:spcBef>
              <a:spcAft>
                <a:spcPts val="0"/>
              </a:spcAft>
              <a:buClr>
                <a:srgbClr val="E36C09"/>
              </a:buClr>
              <a:buSzPts val="1450"/>
              <a:buFont typeface="Noto Sans Symbols"/>
              <a:buChar char="◻"/>
            </a:pPr>
            <a:r>
              <a:rPr lang="en-US" dirty="0" err="1">
                <a:latin typeface="Microsoft JhengHei"/>
                <a:ea typeface="Microsoft JhengHei"/>
                <a:cs typeface="Microsoft JhengHei"/>
                <a:sym typeface="Microsoft JhengHei"/>
              </a:rPr>
              <a:t>更新使用者資料</a:t>
            </a:r>
            <a:r>
              <a:rPr lang="en-US" dirty="0">
                <a:latin typeface="Microsoft JhengHei"/>
                <a:ea typeface="Microsoft JhengHei"/>
                <a:cs typeface="Microsoft JhengHei"/>
                <a:sym typeface="Microsoft JhengHei"/>
              </a:rPr>
              <a:t>  </a:t>
            </a:r>
            <a:r>
              <a:rPr lang="en-US" dirty="0"/>
              <a:t>/PUT/user/1</a:t>
            </a:r>
            <a:endParaRPr dirty="0"/>
          </a:p>
          <a:p>
            <a:pPr marL="356870" lvl="0" indent="-344805" algn="l" rtl="0">
              <a:lnSpc>
                <a:spcPct val="100000"/>
              </a:lnSpc>
              <a:spcBef>
                <a:spcPts val="580"/>
              </a:spcBef>
              <a:spcAft>
                <a:spcPts val="0"/>
              </a:spcAft>
              <a:buClr>
                <a:srgbClr val="E36C09"/>
              </a:buClr>
              <a:buSzPts val="1450"/>
              <a:buFont typeface="Noto Sans Symbols"/>
              <a:buChar char="◻"/>
            </a:pPr>
            <a:r>
              <a:rPr lang="en-US" dirty="0" err="1">
                <a:latin typeface="Microsoft JhengHei"/>
                <a:ea typeface="Microsoft JhengHei"/>
                <a:cs typeface="Microsoft JhengHei"/>
                <a:sym typeface="Microsoft JhengHei"/>
              </a:rPr>
              <a:t>刪除使用者資料</a:t>
            </a:r>
            <a:r>
              <a:rPr lang="en-US" dirty="0">
                <a:latin typeface="Microsoft JhengHei"/>
                <a:ea typeface="Microsoft JhengHei"/>
                <a:cs typeface="Microsoft JhengHei"/>
                <a:sym typeface="Microsoft JhengHei"/>
              </a:rPr>
              <a:t> </a:t>
            </a:r>
            <a:r>
              <a:rPr lang="en-US" dirty="0"/>
              <a:t>/DELETE/user/1</a:t>
            </a:r>
            <a:endParaRPr dirty="0"/>
          </a:p>
          <a:p>
            <a:pPr marL="0" lvl="0" indent="0" algn="l" rtl="0">
              <a:lnSpc>
                <a:spcPct val="100000"/>
              </a:lnSpc>
              <a:spcBef>
                <a:spcPts val="5"/>
              </a:spcBef>
              <a:spcAft>
                <a:spcPts val="0"/>
              </a:spcAft>
              <a:buClr>
                <a:srgbClr val="E36C09"/>
              </a:buClr>
              <a:buSzPts val="3300"/>
              <a:buFont typeface="Noto Sans Symbols"/>
              <a:buNone/>
            </a:pPr>
            <a:endParaRPr sz="3300" dirty="0"/>
          </a:p>
          <a:p>
            <a:pPr marL="356870" lvl="0" indent="-344805" algn="l" rtl="0">
              <a:lnSpc>
                <a:spcPct val="100000"/>
              </a:lnSpc>
              <a:spcBef>
                <a:spcPts val="0"/>
              </a:spcBef>
              <a:spcAft>
                <a:spcPts val="0"/>
              </a:spcAft>
              <a:buClr>
                <a:srgbClr val="E36C09"/>
              </a:buClr>
              <a:buSzPts val="1450"/>
              <a:buFont typeface="Noto Sans Symbols"/>
              <a:buChar char="◻"/>
            </a:pPr>
            <a:r>
              <a:rPr lang="en-US" dirty="0" err="1">
                <a:latin typeface="Microsoft JhengHei"/>
                <a:ea typeface="Microsoft JhengHei"/>
                <a:cs typeface="Microsoft JhengHei"/>
                <a:sym typeface="Microsoft JhengHei"/>
              </a:rPr>
              <a:t>直觀簡潔的資源</a:t>
            </a:r>
            <a:r>
              <a:rPr lang="en-US" dirty="0">
                <a:latin typeface="Microsoft JhengHei"/>
                <a:ea typeface="Microsoft JhengHei"/>
                <a:cs typeface="Microsoft JhengHei"/>
                <a:sym typeface="Microsoft JhengHei"/>
              </a:rPr>
              <a:t> </a:t>
            </a:r>
            <a:r>
              <a:rPr lang="en-US" dirty="0"/>
              <a:t>URI</a:t>
            </a:r>
            <a:endParaRPr dirty="0"/>
          </a:p>
          <a:p>
            <a:pPr marL="356870" lvl="0" indent="-344805" algn="l" rtl="0">
              <a:lnSpc>
                <a:spcPct val="100000"/>
              </a:lnSpc>
              <a:spcBef>
                <a:spcPts val="580"/>
              </a:spcBef>
              <a:spcAft>
                <a:spcPts val="0"/>
              </a:spcAft>
              <a:buClr>
                <a:srgbClr val="E36C09"/>
              </a:buClr>
              <a:buSzPts val="1450"/>
              <a:buFont typeface="Noto Sans Symbols"/>
              <a:buChar char="◻"/>
            </a:pPr>
            <a:r>
              <a:rPr lang="en-US" dirty="0" err="1">
                <a:latin typeface="Microsoft JhengHei"/>
                <a:ea typeface="Microsoft JhengHei"/>
                <a:cs typeface="Microsoft JhengHei"/>
                <a:sym typeface="Microsoft JhengHei"/>
              </a:rPr>
              <a:t>善用</a:t>
            </a:r>
            <a:r>
              <a:rPr lang="en-US" dirty="0">
                <a:latin typeface="Microsoft JhengHei"/>
                <a:ea typeface="Microsoft JhengHei"/>
                <a:cs typeface="Microsoft JhengHei"/>
                <a:sym typeface="Microsoft JhengHei"/>
              </a:rPr>
              <a:t> </a:t>
            </a:r>
            <a:r>
              <a:rPr lang="en-US" dirty="0"/>
              <a:t>HTTP Verb </a:t>
            </a:r>
            <a:r>
              <a:rPr lang="en-US" dirty="0" err="1">
                <a:latin typeface="Microsoft JhengHei"/>
                <a:ea typeface="Microsoft JhengHei"/>
                <a:cs typeface="Microsoft JhengHei"/>
                <a:sym typeface="Microsoft JhengHei"/>
              </a:rPr>
              <a:t>達到對資源的操作</a:t>
            </a:r>
            <a:endParaRPr dirty="0">
              <a:latin typeface="Microsoft JhengHei"/>
              <a:ea typeface="Microsoft JhengHei"/>
              <a:cs typeface="Microsoft JhengHei"/>
              <a:sym typeface="Microsoft JhengHei"/>
            </a:endParaRPr>
          </a:p>
          <a:p>
            <a:pPr marL="356870" marR="5080" lvl="0" indent="-344805" algn="l" rtl="0">
              <a:lnSpc>
                <a:spcPct val="100000"/>
              </a:lnSpc>
              <a:spcBef>
                <a:spcPts val="580"/>
              </a:spcBef>
              <a:spcAft>
                <a:spcPts val="0"/>
              </a:spcAft>
              <a:buClr>
                <a:srgbClr val="E36C09"/>
              </a:buClr>
              <a:buSzPts val="1450"/>
              <a:buFont typeface="Noto Sans Symbols"/>
              <a:buChar char="◻"/>
            </a:pPr>
            <a:r>
              <a:rPr lang="en-US" dirty="0" err="1">
                <a:latin typeface="Microsoft JhengHei"/>
                <a:ea typeface="Microsoft JhengHei"/>
                <a:cs typeface="Microsoft JhengHei"/>
                <a:sym typeface="Microsoft JhengHei"/>
              </a:rPr>
              <a:t>使用</a:t>
            </a:r>
            <a:r>
              <a:rPr lang="en-US" dirty="0">
                <a:latin typeface="Microsoft JhengHei"/>
                <a:ea typeface="Microsoft JhengHei"/>
                <a:cs typeface="Microsoft JhengHei"/>
                <a:sym typeface="Microsoft JhengHei"/>
              </a:rPr>
              <a:t> </a:t>
            </a:r>
            <a:r>
              <a:rPr lang="en-US" dirty="0"/>
              <a:t>Web </a:t>
            </a:r>
            <a:r>
              <a:rPr lang="en-US" dirty="0" err="1">
                <a:latin typeface="Microsoft JhengHei"/>
                <a:ea typeface="Microsoft JhengHei"/>
                <a:cs typeface="Microsoft JhengHei"/>
                <a:sym typeface="Microsoft JhengHei"/>
              </a:rPr>
              <a:t>所接受的資料類型</a:t>
            </a:r>
            <a:r>
              <a:rPr lang="en-US" dirty="0"/>
              <a:t>: JSON,  XML, YAML </a:t>
            </a:r>
            <a:r>
              <a:rPr lang="en-US" dirty="0" err="1">
                <a:latin typeface="Microsoft JhengHei"/>
                <a:ea typeface="Microsoft JhengHei"/>
                <a:cs typeface="Microsoft JhengHei"/>
                <a:sym typeface="Microsoft JhengHei"/>
              </a:rPr>
              <a:t>等，最常見的是</a:t>
            </a:r>
            <a:r>
              <a:rPr lang="en-US" dirty="0">
                <a:latin typeface="Microsoft JhengHei"/>
                <a:ea typeface="Microsoft JhengHei"/>
                <a:cs typeface="Microsoft JhengHei"/>
                <a:sym typeface="Microsoft JhengHei"/>
              </a:rPr>
              <a:t> </a:t>
            </a:r>
            <a:r>
              <a:rPr lang="en-US" dirty="0"/>
              <a:t>JSON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10"/>
        <p:cNvGrpSpPr/>
        <p:nvPr/>
      </p:nvGrpSpPr>
      <p:grpSpPr>
        <a:xfrm>
          <a:off x="0" y="0"/>
          <a:ext cx="0" cy="0"/>
          <a:chOff x="0" y="0"/>
          <a:chExt cx="0" cy="0"/>
        </a:xfrm>
      </p:grpSpPr>
      <p:grpSp>
        <p:nvGrpSpPr>
          <p:cNvPr id="311" name="Google Shape;311;p23"/>
          <p:cNvGrpSpPr/>
          <p:nvPr/>
        </p:nvGrpSpPr>
        <p:grpSpPr>
          <a:xfrm>
            <a:off x="0" y="0"/>
            <a:ext cx="12192000" cy="6858000"/>
            <a:chOff x="0" y="0"/>
            <a:chExt cx="12192000" cy="6858000"/>
          </a:xfrm>
        </p:grpSpPr>
        <p:pic>
          <p:nvPicPr>
            <p:cNvPr id="312" name="Google Shape;312;p23"/>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13" name="Google Shape;313;p23"/>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14" name="Google Shape;314;p23"/>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315" name="Google Shape;315;p23"/>
          <p:cNvSpPr txBox="1"/>
          <p:nvPr/>
        </p:nvSpPr>
        <p:spPr>
          <a:xfrm>
            <a:off x="0" y="1073813"/>
            <a:ext cx="11350956" cy="5197690"/>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rgbClr val="E36C09"/>
              </a:buClr>
              <a:buSzPts val="1663"/>
              <a:buFont typeface="Noto Sans Symbols"/>
              <a:buChar char="◻"/>
            </a:pPr>
            <a:r>
              <a:rPr lang="en-US" sz="2800" dirty="0">
                <a:solidFill>
                  <a:schemeClr val="dk1"/>
                </a:solidFill>
                <a:latin typeface="Microsoft JhengHei"/>
                <a:ea typeface="Microsoft JhengHei"/>
                <a:cs typeface="Microsoft JhengHei"/>
                <a:sym typeface="Microsoft JhengHei"/>
              </a:rPr>
              <a:t>Q2: </a:t>
            </a:r>
            <a:r>
              <a:rPr lang="en-US" sz="2800" dirty="0" err="1">
                <a:solidFill>
                  <a:schemeClr val="dk1"/>
                </a:solidFill>
                <a:latin typeface="Microsoft JhengHei"/>
                <a:ea typeface="Microsoft JhengHei"/>
                <a:cs typeface="Microsoft JhengHei"/>
                <a:sym typeface="Microsoft JhengHei"/>
              </a:rPr>
              <a:t>完成一個能查閱</a:t>
            </a:r>
            <a:r>
              <a:rPr lang="en-US" sz="2800" dirty="0">
                <a:solidFill>
                  <a:schemeClr val="dk1"/>
                </a:solidFill>
                <a:latin typeface="Microsoft JhengHei"/>
                <a:ea typeface="Microsoft JhengHei"/>
                <a:cs typeface="Microsoft JhengHei"/>
                <a:sym typeface="Microsoft JhengHei"/>
              </a:rPr>
              <a:t> RPi </a:t>
            </a:r>
            <a:r>
              <a:rPr lang="en-US" sz="2800" dirty="0" err="1">
                <a:solidFill>
                  <a:schemeClr val="dk1"/>
                </a:solidFill>
                <a:latin typeface="Microsoft JhengHei"/>
                <a:ea typeface="Microsoft JhengHei"/>
                <a:cs typeface="Microsoft JhengHei"/>
                <a:sym typeface="Microsoft JhengHei"/>
              </a:rPr>
              <a:t>溫溼度模組數值</a:t>
            </a:r>
            <a:r>
              <a:rPr lang="en-US" sz="2800" dirty="0">
                <a:solidFill>
                  <a:schemeClr val="dk1"/>
                </a:solidFill>
                <a:latin typeface="Microsoft JhengHei"/>
                <a:ea typeface="Microsoft JhengHei"/>
                <a:cs typeface="Microsoft JhengHei"/>
                <a:sym typeface="Microsoft JhengHei"/>
              </a:rPr>
              <a:t> REST API</a:t>
            </a:r>
            <a:endParaRPr sz="2800" dirty="0">
              <a:solidFill>
                <a:schemeClr val="dk1"/>
              </a:solidFill>
              <a:latin typeface="Microsoft JhengHei"/>
              <a:ea typeface="Microsoft JhengHei"/>
              <a:cs typeface="Microsoft JhengHei"/>
              <a:sym typeface="Microsoft JhengHei"/>
            </a:endParaRPr>
          </a:p>
          <a:p>
            <a:pPr marL="812166" marR="154940" lvl="1" indent="-342900" algn="l" rtl="0">
              <a:lnSpc>
                <a:spcPct val="139166"/>
              </a:lnSpc>
              <a:spcBef>
                <a:spcPts val="819"/>
              </a:spcBef>
              <a:spcAft>
                <a:spcPts val="0"/>
              </a:spcAft>
              <a:buClr>
                <a:srgbClr val="548ED4"/>
              </a:buClr>
              <a:buSzPts val="1671"/>
              <a:buFont typeface="Wingdings" panose="05000000000000000000" pitchFamily="2" charset="2"/>
              <a:buChar char="u"/>
            </a:pPr>
            <a:r>
              <a:rPr lang="en-US" sz="2400" b="0" i="0" u="none" strike="noStrike" cap="none" dirty="0" err="1">
                <a:solidFill>
                  <a:schemeClr val="dk1"/>
                </a:solidFill>
                <a:latin typeface="Microsoft JhengHei"/>
                <a:ea typeface="Microsoft JhengHei"/>
                <a:cs typeface="Microsoft JhengHei"/>
                <a:sym typeface="Microsoft JhengHei"/>
              </a:rPr>
              <a:t>根據助教提供的</a:t>
            </a:r>
            <a:r>
              <a:rPr lang="en-US" sz="2400" b="0" i="0" u="none" strike="noStrike" cap="none" dirty="0">
                <a:solidFill>
                  <a:schemeClr val="dk1"/>
                </a:solidFill>
                <a:latin typeface="Microsoft JhengHei"/>
                <a:ea typeface="Microsoft JhengHei"/>
                <a:cs typeface="Microsoft JhengHei"/>
                <a:sym typeface="Microsoft JhengHei"/>
              </a:rPr>
              <a:t> </a:t>
            </a:r>
            <a:r>
              <a:rPr lang="en-US" sz="2400" b="0" i="0" u="none" strike="noStrike" cap="none" dirty="0">
                <a:solidFill>
                  <a:srgbClr val="FF0000"/>
                </a:solidFill>
                <a:latin typeface="Microsoft JhengHei"/>
                <a:ea typeface="Microsoft JhengHei"/>
                <a:cs typeface="Microsoft JhengHei"/>
                <a:sym typeface="Microsoft JhengHei"/>
              </a:rPr>
              <a:t>Lab3-2.py </a:t>
            </a:r>
            <a:r>
              <a:rPr lang="en-US" sz="2400" b="0" i="0" u="none" strike="noStrike" cap="none" dirty="0">
                <a:solidFill>
                  <a:schemeClr val="dk1"/>
                </a:solidFill>
                <a:latin typeface="Microsoft JhengHei"/>
                <a:ea typeface="Microsoft JhengHei"/>
                <a:cs typeface="Microsoft JhengHei"/>
                <a:sym typeface="Microsoft JhengHei"/>
              </a:rPr>
              <a:t>，</a:t>
            </a:r>
            <a:r>
              <a:rPr lang="en-US" sz="2400" b="0" i="0" u="none" strike="noStrike" cap="none" dirty="0" err="1">
                <a:solidFill>
                  <a:schemeClr val="dk1"/>
                </a:solidFill>
                <a:latin typeface="Microsoft JhengHei"/>
                <a:ea typeface="Microsoft JhengHei"/>
                <a:cs typeface="Microsoft JhengHei"/>
                <a:sym typeface="Microsoft JhengHei"/>
              </a:rPr>
              <a:t>並自行完成</a:t>
            </a:r>
            <a:endParaRPr sz="2400" b="0" i="0" u="none" strike="noStrike" cap="none" dirty="0">
              <a:solidFill>
                <a:schemeClr val="dk1"/>
              </a:solidFill>
              <a:latin typeface="Microsoft JhengHei"/>
              <a:ea typeface="Microsoft JhengHei"/>
              <a:cs typeface="Microsoft JhengHei"/>
              <a:sym typeface="Microsoft JhengHei"/>
            </a:endParaRPr>
          </a:p>
          <a:p>
            <a:pPr marL="812166" marR="154940" lvl="1" indent="-342900" algn="l" rtl="0">
              <a:lnSpc>
                <a:spcPct val="139166"/>
              </a:lnSpc>
              <a:spcBef>
                <a:spcPts val="819"/>
              </a:spcBef>
              <a:spcAft>
                <a:spcPts val="0"/>
              </a:spcAft>
              <a:buClr>
                <a:srgbClr val="548ED4"/>
              </a:buClr>
              <a:buSzPts val="1671"/>
              <a:buFont typeface="Wingdings" panose="05000000000000000000" pitchFamily="2" charset="2"/>
              <a:buChar char="u"/>
            </a:pPr>
            <a:r>
              <a:rPr lang="en-US" sz="2400" b="0" i="0" u="none" strike="noStrike" cap="none" dirty="0" err="1">
                <a:solidFill>
                  <a:schemeClr val="dk1"/>
                </a:solidFill>
                <a:latin typeface="Microsoft JhengHei"/>
                <a:ea typeface="Microsoft JhengHei"/>
                <a:cs typeface="Microsoft JhengHei"/>
                <a:sym typeface="Microsoft JhengHei"/>
              </a:rPr>
              <a:t>使用者須使用</a:t>
            </a:r>
            <a:r>
              <a:rPr lang="en-US" sz="2400" b="0" i="0" u="none" strike="noStrike" cap="none" dirty="0">
                <a:solidFill>
                  <a:schemeClr val="dk1"/>
                </a:solidFill>
                <a:latin typeface="Microsoft JhengHei"/>
                <a:ea typeface="Microsoft JhengHei"/>
                <a:cs typeface="Microsoft JhengHei"/>
                <a:sym typeface="Microsoft JhengHei"/>
              </a:rPr>
              <a:t> POST Request </a:t>
            </a:r>
            <a:r>
              <a:rPr lang="en-US" sz="2400" b="0" i="0" u="none" strike="noStrike" cap="none" dirty="0" err="1">
                <a:solidFill>
                  <a:schemeClr val="dk1"/>
                </a:solidFill>
                <a:latin typeface="Microsoft JhengHei"/>
                <a:ea typeface="Microsoft JhengHei"/>
                <a:cs typeface="Microsoft JhengHei"/>
                <a:sym typeface="Microsoft JhengHei"/>
              </a:rPr>
              <a:t>提供使用者的學號與查詢溫度還是濕度兩個</a:t>
            </a:r>
            <a:r>
              <a:rPr lang="en-US" sz="2400" b="0" i="0" u="none" strike="noStrike" cap="none" dirty="0">
                <a:solidFill>
                  <a:schemeClr val="dk1"/>
                </a:solidFill>
                <a:latin typeface="Microsoft JhengHei"/>
                <a:ea typeface="Microsoft JhengHei"/>
                <a:cs typeface="Microsoft JhengHei"/>
                <a:sym typeface="Microsoft JhengHei"/>
              </a:rPr>
              <a:t> Json fields</a:t>
            </a:r>
            <a:endParaRPr dirty="0"/>
          </a:p>
          <a:p>
            <a:pPr marL="469265" marR="154940" lvl="1" indent="0" algn="l" rtl="0">
              <a:lnSpc>
                <a:spcPct val="139166"/>
              </a:lnSpc>
              <a:spcBef>
                <a:spcPts val="819"/>
              </a:spcBef>
              <a:spcAft>
                <a:spcPts val="0"/>
              </a:spcAft>
              <a:buNone/>
            </a:pPr>
            <a:r>
              <a:rPr lang="en-US" sz="2400" b="0" i="0" u="none" strike="noStrike" cap="none" dirty="0">
                <a:solidFill>
                  <a:schemeClr val="dk1"/>
                </a:solidFill>
                <a:latin typeface="Microsoft JhengHei"/>
                <a:ea typeface="Microsoft JhengHei"/>
                <a:cs typeface="Microsoft JhengHei"/>
                <a:sym typeface="Microsoft JhengHei"/>
              </a:rPr>
              <a:t>	</a:t>
            </a:r>
            <a:r>
              <a:rPr lang="en-US" sz="2400" b="0" i="0" u="none" strike="noStrike" cap="none" dirty="0">
                <a:solidFill>
                  <a:srgbClr val="FF0000"/>
                </a:solidFill>
                <a:latin typeface="Microsoft JhengHei"/>
                <a:ea typeface="Microsoft JhengHei"/>
                <a:cs typeface="Microsoft JhengHei"/>
                <a:sym typeface="Microsoft JhengHei"/>
              </a:rPr>
              <a:t>{</a:t>
            </a:r>
            <a:endParaRPr dirty="0"/>
          </a:p>
          <a:p>
            <a:pPr marL="469265" marR="154940" lvl="1" indent="0" algn="l" rtl="0">
              <a:lnSpc>
                <a:spcPct val="139166"/>
              </a:lnSpc>
              <a:spcBef>
                <a:spcPts val="819"/>
              </a:spcBef>
              <a:spcAft>
                <a:spcPts val="0"/>
              </a:spcAft>
              <a:buNone/>
            </a:pPr>
            <a:r>
              <a:rPr lang="en-US" sz="2400" b="0" i="0" u="none" strike="noStrike" cap="none" dirty="0">
                <a:solidFill>
                  <a:srgbClr val="FF0000"/>
                </a:solidFill>
                <a:latin typeface="Microsoft JhengHei"/>
                <a:ea typeface="Microsoft JhengHei"/>
                <a:cs typeface="Microsoft JhengHei"/>
                <a:sym typeface="Microsoft JhengHei"/>
              </a:rPr>
              <a:t>		"user" : "309513137",</a:t>
            </a:r>
            <a:endParaRPr dirty="0"/>
          </a:p>
          <a:p>
            <a:pPr marL="469265" marR="154940" lvl="1" indent="0" algn="l" rtl="0">
              <a:lnSpc>
                <a:spcPct val="139166"/>
              </a:lnSpc>
              <a:spcBef>
                <a:spcPts val="819"/>
              </a:spcBef>
              <a:spcAft>
                <a:spcPts val="0"/>
              </a:spcAft>
              <a:buNone/>
            </a:pPr>
            <a:r>
              <a:rPr lang="en-US" sz="2400" b="0" i="0" u="none" strike="noStrike" cap="none" dirty="0">
                <a:solidFill>
                  <a:srgbClr val="FF0000"/>
                </a:solidFill>
                <a:latin typeface="Microsoft JhengHei"/>
                <a:ea typeface="Microsoft JhengHei"/>
                <a:cs typeface="Microsoft JhengHei"/>
                <a:sym typeface="Microsoft JhengHei"/>
              </a:rPr>
              <a:t>		"data" : "H"	</a:t>
            </a:r>
            <a:endParaRPr dirty="0"/>
          </a:p>
          <a:p>
            <a:pPr marL="469265" marR="154940" lvl="1" indent="0" algn="l" rtl="0">
              <a:lnSpc>
                <a:spcPct val="139166"/>
              </a:lnSpc>
              <a:spcBef>
                <a:spcPts val="819"/>
              </a:spcBef>
              <a:spcAft>
                <a:spcPts val="0"/>
              </a:spcAft>
              <a:buNone/>
            </a:pPr>
            <a:r>
              <a:rPr lang="en-US" sz="2400" b="0" i="0" u="none" strike="noStrike" cap="none" dirty="0">
                <a:solidFill>
                  <a:srgbClr val="FF0000"/>
                </a:solidFill>
                <a:latin typeface="Microsoft JhengHei"/>
                <a:ea typeface="Microsoft JhengHei"/>
                <a:cs typeface="Microsoft JhengHei"/>
                <a:sym typeface="Microsoft JhengHei"/>
              </a:rPr>
              <a:t>	}</a:t>
            </a:r>
            <a:endParaRPr dirty="0"/>
          </a:p>
          <a:p>
            <a:pPr marL="925830" marR="0" lvl="2" indent="0" algn="l" rtl="0">
              <a:lnSpc>
                <a:spcPct val="100000"/>
              </a:lnSpc>
              <a:spcBef>
                <a:spcPts val="595"/>
              </a:spcBef>
              <a:spcAft>
                <a:spcPts val="0"/>
              </a:spcAft>
              <a:buNone/>
            </a:pPr>
            <a:endParaRPr sz="2400" b="0" i="0" u="none" strike="noStrike" cap="none" dirty="0">
              <a:solidFill>
                <a:schemeClr val="dk1"/>
              </a:solidFill>
              <a:latin typeface="Microsoft JhengHei"/>
              <a:ea typeface="Microsoft JhengHei"/>
              <a:cs typeface="Microsoft JhengHei"/>
              <a:sym typeface="Microsoft JhengHei"/>
            </a:endParaRPr>
          </a:p>
        </p:txBody>
      </p:sp>
      <p:sp>
        <p:nvSpPr>
          <p:cNvPr id="316" name="Google Shape;316;p23"/>
          <p:cNvSpPr txBox="1"/>
          <p:nvPr/>
        </p:nvSpPr>
        <p:spPr>
          <a:xfrm>
            <a:off x="3880835" y="358140"/>
            <a:ext cx="4430331" cy="751488"/>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4800">
                <a:solidFill>
                  <a:srgbClr val="000000"/>
                </a:solidFill>
                <a:latin typeface="Microsoft JhengHei"/>
                <a:ea typeface="Microsoft JhengHei"/>
                <a:cs typeface="Microsoft JhengHei"/>
                <a:sym typeface="Microsoft JhengHei"/>
              </a:rPr>
              <a:t>本次實驗 Demo</a:t>
            </a:r>
            <a:endParaRPr sz="4800">
              <a:solidFill>
                <a:srgbClr val="000000"/>
              </a:solidFill>
              <a:latin typeface="Microsoft JhengHei"/>
              <a:ea typeface="Microsoft JhengHei"/>
              <a:cs typeface="Microsoft JhengHei"/>
              <a:sym typeface="Microsoft JhengHei"/>
            </a:endParaRPr>
          </a:p>
        </p:txBody>
      </p:sp>
      <p:pic>
        <p:nvPicPr>
          <p:cNvPr id="317" name="Google Shape;317;p23" descr="一張含有 文字 的圖片&#10;&#10;自動產生的描述"/>
          <p:cNvPicPr preferRelativeResize="0"/>
          <p:nvPr/>
        </p:nvPicPr>
        <p:blipFill rotWithShape="1">
          <a:blip r:embed="rId5">
            <a:alphaModFix/>
          </a:blip>
          <a:srcRect/>
          <a:stretch/>
        </p:blipFill>
        <p:spPr>
          <a:xfrm>
            <a:off x="5235876" y="2946593"/>
            <a:ext cx="1970617" cy="3767667"/>
          </a:xfrm>
          <a:prstGeom prst="rect">
            <a:avLst/>
          </a:prstGeom>
          <a:noFill/>
          <a:ln>
            <a:noFill/>
          </a:ln>
        </p:spPr>
      </p:pic>
      <p:sp>
        <p:nvSpPr>
          <p:cNvPr id="318" name="Google Shape;318;p23"/>
          <p:cNvSpPr txBox="1"/>
          <p:nvPr/>
        </p:nvSpPr>
        <p:spPr>
          <a:xfrm>
            <a:off x="7206493" y="5378410"/>
            <a:ext cx="487426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Microsoft JhengHei"/>
                <a:ea typeface="Microsoft JhengHei"/>
                <a:cs typeface="Microsoft JhengHei"/>
                <a:sym typeface="Microsoft JhengHei"/>
              </a:rPr>
              <a:t>※本次實驗使用 private IP 來讓手機與 Flask Web Service 互相連線，所以需要讓手機與 Rpi 板同時連接同一個無線網路分享器</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grpSp>
        <p:nvGrpSpPr>
          <p:cNvPr id="323" name="Google Shape;323;p24"/>
          <p:cNvGrpSpPr/>
          <p:nvPr/>
        </p:nvGrpSpPr>
        <p:grpSpPr>
          <a:xfrm>
            <a:off x="0" y="0"/>
            <a:ext cx="12192000" cy="6858000"/>
            <a:chOff x="0" y="0"/>
            <a:chExt cx="12192000" cy="6858000"/>
          </a:xfrm>
        </p:grpSpPr>
        <p:pic>
          <p:nvPicPr>
            <p:cNvPr id="324" name="Google Shape;324;p2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25" name="Google Shape;325;p24"/>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26" name="Google Shape;326;p24"/>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327" name="Google Shape;327;p24"/>
          <p:cNvSpPr txBox="1"/>
          <p:nvPr/>
        </p:nvSpPr>
        <p:spPr>
          <a:xfrm>
            <a:off x="0" y="1073813"/>
            <a:ext cx="11350956" cy="5682694"/>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rgbClr val="E36C09"/>
              </a:buClr>
              <a:buSzPts val="1663"/>
              <a:buFont typeface="Noto Sans Symbols"/>
              <a:buChar char="◻"/>
            </a:pPr>
            <a:r>
              <a:rPr lang="en-US" sz="2800" dirty="0">
                <a:solidFill>
                  <a:schemeClr val="dk1"/>
                </a:solidFill>
                <a:latin typeface="Microsoft JhengHei"/>
                <a:ea typeface="Microsoft JhengHei"/>
                <a:cs typeface="Microsoft JhengHei"/>
                <a:sym typeface="Microsoft JhengHei"/>
              </a:rPr>
              <a:t>Q2: </a:t>
            </a:r>
            <a:r>
              <a:rPr lang="en-US" sz="2800" dirty="0" err="1">
                <a:solidFill>
                  <a:schemeClr val="dk1"/>
                </a:solidFill>
                <a:latin typeface="Microsoft JhengHei"/>
                <a:ea typeface="Microsoft JhengHei"/>
                <a:cs typeface="Microsoft JhengHei"/>
                <a:sym typeface="Microsoft JhengHei"/>
              </a:rPr>
              <a:t>完成一個能查閱</a:t>
            </a:r>
            <a:r>
              <a:rPr lang="en-US" sz="2800" dirty="0">
                <a:solidFill>
                  <a:schemeClr val="dk1"/>
                </a:solidFill>
                <a:latin typeface="Microsoft JhengHei"/>
                <a:ea typeface="Microsoft JhengHei"/>
                <a:cs typeface="Microsoft JhengHei"/>
                <a:sym typeface="Microsoft JhengHei"/>
              </a:rPr>
              <a:t> RPi </a:t>
            </a:r>
            <a:r>
              <a:rPr lang="en-US" sz="2800" dirty="0" err="1">
                <a:solidFill>
                  <a:schemeClr val="dk1"/>
                </a:solidFill>
                <a:latin typeface="Microsoft JhengHei"/>
                <a:ea typeface="Microsoft JhengHei"/>
                <a:cs typeface="Microsoft JhengHei"/>
                <a:sym typeface="Microsoft JhengHei"/>
              </a:rPr>
              <a:t>溫溼度模組數值</a:t>
            </a:r>
            <a:r>
              <a:rPr lang="en-US" sz="2800" dirty="0">
                <a:solidFill>
                  <a:schemeClr val="dk1"/>
                </a:solidFill>
                <a:latin typeface="Microsoft JhengHei"/>
                <a:ea typeface="Microsoft JhengHei"/>
                <a:cs typeface="Microsoft JhengHei"/>
                <a:sym typeface="Microsoft JhengHei"/>
              </a:rPr>
              <a:t> REST API</a:t>
            </a:r>
            <a:endParaRPr sz="2400" dirty="0">
              <a:solidFill>
                <a:schemeClr val="dk1"/>
              </a:solidFill>
              <a:latin typeface="Microsoft JhengHei"/>
              <a:ea typeface="Microsoft JhengHei"/>
              <a:cs typeface="Microsoft JhengHei"/>
              <a:sym typeface="Microsoft JhengHei"/>
            </a:endParaRPr>
          </a:p>
          <a:p>
            <a:pPr marL="812166" marR="154940" lvl="1" indent="-342900" algn="l" rtl="0">
              <a:lnSpc>
                <a:spcPct val="139166"/>
              </a:lnSpc>
              <a:spcBef>
                <a:spcPts val="819"/>
              </a:spcBef>
              <a:spcAft>
                <a:spcPts val="0"/>
              </a:spcAft>
              <a:buClr>
                <a:srgbClr val="548ED4"/>
              </a:buClr>
              <a:buSzPts val="1671"/>
              <a:buFont typeface="Wingdings" panose="05000000000000000000" pitchFamily="2" charset="2"/>
              <a:buChar char="u"/>
            </a:pPr>
            <a:r>
              <a:rPr lang="en-US" sz="2400" b="0" i="0" u="none" strike="noStrike" cap="none" dirty="0">
                <a:solidFill>
                  <a:schemeClr val="dk1"/>
                </a:solidFill>
                <a:latin typeface="Microsoft JhengHei"/>
                <a:ea typeface="Microsoft JhengHei"/>
                <a:cs typeface="Microsoft JhengHei"/>
                <a:sym typeface="Microsoft JhengHei"/>
              </a:rPr>
              <a:t>GET Method </a:t>
            </a:r>
            <a:r>
              <a:rPr lang="en-US" sz="2400" b="0" i="0" u="none" strike="noStrike" cap="none" dirty="0" err="1">
                <a:solidFill>
                  <a:schemeClr val="dk1"/>
                </a:solidFill>
                <a:latin typeface="Microsoft JhengHei"/>
                <a:ea typeface="Microsoft JhengHei"/>
                <a:cs typeface="Microsoft JhengHei"/>
                <a:sym typeface="Microsoft JhengHei"/>
              </a:rPr>
              <a:t>部分已經完成，請參考</a:t>
            </a:r>
            <a:r>
              <a:rPr lang="en-US" sz="2400" b="0" i="0" u="none" strike="noStrike" cap="none" dirty="0">
                <a:solidFill>
                  <a:schemeClr val="dk1"/>
                </a:solidFill>
                <a:latin typeface="Microsoft JhengHei"/>
                <a:ea typeface="Microsoft JhengHei"/>
                <a:cs typeface="Microsoft JhengHei"/>
                <a:sym typeface="Microsoft JhengHei"/>
              </a:rPr>
              <a:t> POST </a:t>
            </a:r>
            <a:r>
              <a:rPr lang="en-US" sz="2400" b="0" i="0" u="none" strike="noStrike" cap="none" dirty="0" err="1">
                <a:solidFill>
                  <a:schemeClr val="dk1"/>
                </a:solidFill>
                <a:latin typeface="Microsoft JhengHei"/>
                <a:ea typeface="Microsoft JhengHei"/>
                <a:cs typeface="Microsoft JhengHei"/>
                <a:sym typeface="Microsoft JhengHei"/>
              </a:rPr>
              <a:t>部分完成剩下的</a:t>
            </a:r>
            <a:r>
              <a:rPr lang="en-US" sz="2400" b="0" i="0" u="none" strike="noStrike" cap="none" dirty="0">
                <a:solidFill>
                  <a:schemeClr val="dk1"/>
                </a:solidFill>
                <a:latin typeface="Microsoft JhengHei"/>
                <a:ea typeface="Microsoft JhengHei"/>
                <a:cs typeface="Microsoft JhengHei"/>
                <a:sym typeface="Microsoft JhengHei"/>
              </a:rPr>
              <a:t> POST Method</a:t>
            </a:r>
            <a:endParaRPr sz="2400" b="0" i="0" u="none" strike="noStrike" cap="none" dirty="0">
              <a:solidFill>
                <a:schemeClr val="dk1"/>
              </a:solidFill>
              <a:latin typeface="Microsoft JhengHei"/>
              <a:ea typeface="Microsoft JhengHei"/>
              <a:cs typeface="Microsoft JhengHei"/>
              <a:sym typeface="Microsoft JhengHei"/>
            </a:endParaRPr>
          </a:p>
          <a:p>
            <a:pPr marL="1155700" marR="0" lvl="2" indent="-229869" algn="l" rtl="0">
              <a:lnSpc>
                <a:spcPct val="100000"/>
              </a:lnSpc>
              <a:spcBef>
                <a:spcPts val="595"/>
              </a:spcBef>
              <a:spcAft>
                <a:spcPts val="0"/>
              </a:spcAft>
              <a:buClr>
                <a:srgbClr val="E36C09"/>
              </a:buClr>
              <a:buSzPts val="1500"/>
              <a:buFont typeface="Noto Sans Symbols"/>
              <a:buChar char="■"/>
            </a:pPr>
            <a:r>
              <a:rPr lang="en-US" sz="2000" b="0" i="0" u="none" strike="noStrike" cap="none" dirty="0">
                <a:solidFill>
                  <a:srgbClr val="FF0000"/>
                </a:solidFill>
                <a:latin typeface="Microsoft JhengHei"/>
                <a:ea typeface="Microsoft JhengHei"/>
                <a:cs typeface="Microsoft JhengHei"/>
                <a:sym typeface="Microsoft JhengHei"/>
              </a:rPr>
              <a:t>GET Method </a:t>
            </a:r>
            <a:r>
              <a:rPr lang="en-US" sz="2000" b="0" i="0" u="none" strike="noStrike" cap="none" dirty="0" err="1">
                <a:solidFill>
                  <a:srgbClr val="FF0000"/>
                </a:solidFill>
                <a:latin typeface="Microsoft JhengHei"/>
                <a:ea typeface="Microsoft JhengHei"/>
                <a:cs typeface="Microsoft JhengHei"/>
                <a:sym typeface="Microsoft JhengHei"/>
              </a:rPr>
              <a:t>的內容有關於</a:t>
            </a:r>
            <a:r>
              <a:rPr lang="en-US" sz="2000" b="0" i="0" u="none" strike="noStrike" cap="none" dirty="0">
                <a:solidFill>
                  <a:srgbClr val="FF0000"/>
                </a:solidFill>
                <a:latin typeface="Microsoft JhengHei"/>
                <a:ea typeface="Microsoft JhengHei"/>
                <a:cs typeface="Microsoft JhengHei"/>
                <a:sym typeface="Microsoft JhengHei"/>
              </a:rPr>
              <a:t> POST Method </a:t>
            </a:r>
            <a:r>
              <a:rPr lang="en-US" sz="2000" b="0" i="0" u="none" strike="noStrike" cap="none" dirty="0" err="1">
                <a:solidFill>
                  <a:srgbClr val="FF0000"/>
                </a:solidFill>
                <a:latin typeface="Microsoft JhengHei"/>
                <a:ea typeface="Microsoft JhengHei"/>
                <a:cs typeface="Microsoft JhengHei"/>
                <a:sym typeface="Microsoft JhengHei"/>
              </a:rPr>
              <a:t>的實作提示</a:t>
            </a:r>
            <a:endParaRPr sz="2000" b="0" i="0" u="none" strike="noStrike" cap="none" dirty="0">
              <a:solidFill>
                <a:srgbClr val="FF0000"/>
              </a:solidFill>
              <a:latin typeface="Microsoft JhengHei"/>
              <a:ea typeface="Microsoft JhengHei"/>
              <a:cs typeface="Microsoft JhengHei"/>
              <a:sym typeface="Microsoft JhengHei"/>
            </a:endParaRPr>
          </a:p>
          <a:p>
            <a:pPr marL="1155700" marR="0" lvl="2" indent="-229869" algn="l" rtl="0">
              <a:spcBef>
                <a:spcPts val="595"/>
              </a:spcBef>
              <a:spcAft>
                <a:spcPts val="0"/>
              </a:spcAft>
              <a:buClr>
                <a:srgbClr val="E36C09"/>
              </a:buClr>
              <a:buSzPts val="1500"/>
              <a:buFont typeface="Noto Sans Symbols"/>
              <a:buChar char="■"/>
            </a:pPr>
            <a:r>
              <a:rPr lang="en-US" sz="2000" b="0" i="0" u="none" strike="noStrike" cap="none" dirty="0">
                <a:solidFill>
                  <a:schemeClr val="dk1"/>
                </a:solidFill>
                <a:latin typeface="Microsoft JhengHei"/>
                <a:ea typeface="Microsoft JhengHei"/>
                <a:cs typeface="Microsoft JhengHei"/>
                <a:sym typeface="Microsoft JhengHei"/>
              </a:rPr>
              <a:t>POST Method  </a:t>
            </a:r>
            <a:r>
              <a:rPr lang="en-US" sz="2000" b="0" i="0" u="none" strike="noStrike" cap="none" dirty="0" err="1">
                <a:solidFill>
                  <a:schemeClr val="dk1"/>
                </a:solidFill>
                <a:latin typeface="Microsoft JhengHei"/>
                <a:ea typeface="Microsoft JhengHei"/>
                <a:cs typeface="Microsoft JhengHei"/>
                <a:sym typeface="Microsoft JhengHei"/>
              </a:rPr>
              <a:t>溫溼度選擇部分用</a:t>
            </a:r>
            <a:r>
              <a:rPr lang="en-US" sz="2000" b="0" i="0" u="none" strike="noStrike" cap="none" dirty="0">
                <a:solidFill>
                  <a:schemeClr val="dk1"/>
                </a:solidFill>
                <a:latin typeface="Microsoft JhengHei"/>
                <a:ea typeface="Microsoft JhengHei"/>
                <a:cs typeface="Microsoft JhengHei"/>
                <a:sym typeface="Microsoft JhengHei"/>
              </a:rPr>
              <a:t> H 、 T </a:t>
            </a:r>
            <a:r>
              <a:rPr lang="en-US" sz="2000" b="0" i="0" u="none" strike="noStrike" cap="none" dirty="0" err="1">
                <a:solidFill>
                  <a:schemeClr val="dk1"/>
                </a:solidFill>
                <a:latin typeface="Microsoft JhengHei"/>
                <a:ea typeface="Microsoft JhengHei"/>
                <a:cs typeface="Microsoft JhengHei"/>
                <a:sym typeface="Microsoft JhengHei"/>
              </a:rPr>
              <a:t>代表即可，實作內容需包含</a:t>
            </a:r>
            <a:endParaRPr sz="2000" b="0" i="0" u="none" strike="noStrike" cap="none" dirty="0">
              <a:solidFill>
                <a:schemeClr val="dk1"/>
              </a:solidFill>
              <a:latin typeface="Microsoft JhengHei"/>
              <a:ea typeface="Microsoft JhengHei"/>
              <a:cs typeface="Microsoft JhengHei"/>
              <a:sym typeface="Microsoft JhengHei"/>
            </a:endParaRPr>
          </a:p>
          <a:p>
            <a:pPr marL="1612900" marR="0" lvl="3" indent="-229869" algn="l" rtl="0">
              <a:spcBef>
                <a:spcPts val="595"/>
              </a:spcBef>
              <a:spcAft>
                <a:spcPts val="0"/>
              </a:spcAft>
              <a:buClr>
                <a:srgbClr val="E36C09"/>
              </a:buClr>
              <a:buSzPts val="1500"/>
              <a:buFont typeface="Noto Sans Symbols"/>
              <a:buChar char="■"/>
            </a:pPr>
            <a:r>
              <a:rPr lang="en-US" sz="2000" b="0" i="0" u="none" strike="noStrike" cap="none" dirty="0" err="1">
                <a:solidFill>
                  <a:schemeClr val="dk1"/>
                </a:solidFill>
                <a:latin typeface="Microsoft JhengHei"/>
                <a:ea typeface="Microsoft JhengHei"/>
                <a:cs typeface="Microsoft JhengHei"/>
                <a:sym typeface="Microsoft JhengHei"/>
              </a:rPr>
              <a:t>如果傳入非</a:t>
            </a:r>
            <a:r>
              <a:rPr lang="en-US" sz="2000" b="0" i="0" u="none" strike="noStrike" cap="none" dirty="0">
                <a:solidFill>
                  <a:schemeClr val="dk1"/>
                </a:solidFill>
                <a:latin typeface="Microsoft JhengHei"/>
                <a:ea typeface="Microsoft JhengHei"/>
                <a:cs typeface="Microsoft JhengHei"/>
                <a:sym typeface="Microsoft JhengHei"/>
              </a:rPr>
              <a:t> H 、 T </a:t>
            </a:r>
            <a:r>
              <a:rPr lang="en-US" sz="2000" b="0" i="0" u="none" strike="noStrike" cap="none" dirty="0" err="1">
                <a:solidFill>
                  <a:schemeClr val="dk1"/>
                </a:solidFill>
                <a:latin typeface="Microsoft JhengHei"/>
                <a:ea typeface="Microsoft JhengHei"/>
                <a:cs typeface="Microsoft JhengHei"/>
                <a:sym typeface="Microsoft JhengHei"/>
              </a:rPr>
              <a:t>變數時，應回傳</a:t>
            </a:r>
            <a:r>
              <a:rPr lang="en-US" sz="2000" b="0" i="0" u="none" strike="noStrike" cap="none" dirty="0">
                <a:solidFill>
                  <a:schemeClr val="dk1"/>
                </a:solidFill>
                <a:latin typeface="Microsoft JhengHei"/>
                <a:ea typeface="Microsoft JhengHei"/>
                <a:cs typeface="Microsoft JhengHei"/>
                <a:sym typeface="Microsoft JhengHei"/>
              </a:rPr>
              <a:t> </a:t>
            </a:r>
            <a:r>
              <a:rPr lang="en-US" sz="2000" b="0" i="0" u="none" strike="noStrike" cap="none" dirty="0">
                <a:solidFill>
                  <a:srgbClr val="FF0000"/>
                </a:solidFill>
                <a:latin typeface="Microsoft JhengHei"/>
                <a:ea typeface="Microsoft JhengHei"/>
                <a:cs typeface="Microsoft JhengHei"/>
                <a:sym typeface="Microsoft JhengHei"/>
              </a:rPr>
              <a:t>Status Code = 400 </a:t>
            </a:r>
            <a:r>
              <a:rPr lang="en-US" sz="2000" b="0" i="0" u="none" strike="noStrike" cap="none" dirty="0" err="1">
                <a:solidFill>
                  <a:schemeClr val="dk1"/>
                </a:solidFill>
                <a:latin typeface="Microsoft JhengHei"/>
                <a:ea typeface="Microsoft JhengHei"/>
                <a:cs typeface="Microsoft JhengHei"/>
                <a:sym typeface="Microsoft JhengHei"/>
              </a:rPr>
              <a:t>的網頁內容</a:t>
            </a:r>
            <a:endParaRPr sz="2000" b="0" i="0" u="none" strike="noStrike" cap="none" dirty="0">
              <a:solidFill>
                <a:schemeClr val="dk1"/>
              </a:solidFill>
              <a:latin typeface="Microsoft JhengHei"/>
              <a:ea typeface="Microsoft JhengHei"/>
              <a:cs typeface="Microsoft JhengHei"/>
              <a:sym typeface="Microsoft JhengHei"/>
            </a:endParaRPr>
          </a:p>
          <a:p>
            <a:pPr marL="1612900" marR="0" lvl="3" indent="-134619" algn="l" rtl="0">
              <a:spcBef>
                <a:spcPts val="595"/>
              </a:spcBef>
              <a:spcAft>
                <a:spcPts val="0"/>
              </a:spcAft>
              <a:buClr>
                <a:srgbClr val="E36C09"/>
              </a:buClr>
              <a:buSzPts val="1500"/>
              <a:buFont typeface="Noto Sans Symbols"/>
              <a:buNone/>
            </a:pPr>
            <a:endParaRPr sz="2000" b="0" i="0" u="none" strike="noStrike" cap="none" dirty="0">
              <a:solidFill>
                <a:schemeClr val="dk1"/>
              </a:solidFill>
              <a:latin typeface="Microsoft JhengHei"/>
              <a:ea typeface="Microsoft JhengHei"/>
              <a:cs typeface="Microsoft JhengHei"/>
              <a:sym typeface="Microsoft JhengHei"/>
            </a:endParaRPr>
          </a:p>
          <a:p>
            <a:pPr marL="1612900" marR="0" lvl="3" indent="-229869" algn="l" rtl="0">
              <a:spcBef>
                <a:spcPts val="595"/>
              </a:spcBef>
              <a:spcAft>
                <a:spcPts val="0"/>
              </a:spcAft>
              <a:buClr>
                <a:srgbClr val="E36C09"/>
              </a:buClr>
              <a:buSzPts val="1500"/>
              <a:buFont typeface="Noto Sans Symbols"/>
              <a:buChar char="■"/>
            </a:pPr>
            <a:r>
              <a:rPr lang="en-US" sz="2000" b="0" i="0" u="none" strike="noStrike" cap="none" dirty="0" err="1">
                <a:solidFill>
                  <a:schemeClr val="dk1"/>
                </a:solidFill>
                <a:latin typeface="Microsoft JhengHei"/>
                <a:ea typeface="Microsoft JhengHei"/>
                <a:cs typeface="Microsoft JhengHei"/>
                <a:sym typeface="Microsoft JhengHei"/>
              </a:rPr>
              <a:t>使用者進行</a:t>
            </a:r>
            <a:r>
              <a:rPr lang="en-US" sz="2000" b="0" i="0" u="none" strike="noStrike" cap="none" dirty="0">
                <a:solidFill>
                  <a:schemeClr val="dk1"/>
                </a:solidFill>
                <a:latin typeface="Microsoft JhengHei"/>
                <a:ea typeface="Microsoft JhengHei"/>
                <a:cs typeface="Microsoft JhengHei"/>
                <a:sym typeface="Microsoft JhengHei"/>
              </a:rPr>
              <a:t> POST Request </a:t>
            </a:r>
            <a:r>
              <a:rPr lang="en-US" sz="2000" b="0" i="0" u="none" strike="noStrike" cap="none" dirty="0" err="1">
                <a:solidFill>
                  <a:schemeClr val="dk1"/>
                </a:solidFill>
                <a:latin typeface="Microsoft JhengHei"/>
                <a:ea typeface="Microsoft JhengHei"/>
                <a:cs typeface="Microsoft JhengHei"/>
                <a:sym typeface="Microsoft JhengHei"/>
              </a:rPr>
              <a:t>時並沒有提供</a:t>
            </a:r>
            <a:r>
              <a:rPr lang="en-US" sz="2000" b="0" i="0" u="none" strike="noStrike" cap="none" dirty="0">
                <a:solidFill>
                  <a:schemeClr val="dk1"/>
                </a:solidFill>
                <a:latin typeface="Microsoft JhengHei"/>
                <a:ea typeface="Microsoft JhengHei"/>
                <a:cs typeface="Microsoft JhengHei"/>
                <a:sym typeface="Microsoft JhengHei"/>
              </a:rPr>
              <a:t> Json </a:t>
            </a:r>
            <a:r>
              <a:rPr lang="en-US" sz="2000" b="0" i="0" u="none" strike="noStrike" cap="none" dirty="0" err="1">
                <a:solidFill>
                  <a:schemeClr val="dk1"/>
                </a:solidFill>
                <a:latin typeface="Microsoft JhengHei"/>
                <a:ea typeface="Microsoft JhengHei"/>
                <a:cs typeface="Microsoft JhengHei"/>
                <a:sym typeface="Microsoft JhengHei"/>
              </a:rPr>
              <a:t>內容時應回傳</a:t>
            </a:r>
            <a:r>
              <a:rPr lang="en-US" sz="2000" b="0" i="0" u="none" strike="noStrike" cap="none" dirty="0">
                <a:solidFill>
                  <a:schemeClr val="dk1"/>
                </a:solidFill>
                <a:latin typeface="Microsoft JhengHei"/>
                <a:ea typeface="Microsoft JhengHei"/>
                <a:cs typeface="Microsoft JhengHei"/>
                <a:sym typeface="Microsoft JhengHei"/>
              </a:rPr>
              <a:t> </a:t>
            </a:r>
            <a:r>
              <a:rPr lang="en-US" sz="2000" b="0" i="0" u="none" strike="noStrike" cap="none" dirty="0">
                <a:solidFill>
                  <a:srgbClr val="FF0000"/>
                </a:solidFill>
                <a:latin typeface="Microsoft JhengHei"/>
                <a:ea typeface="Microsoft JhengHei"/>
                <a:cs typeface="Microsoft JhengHei"/>
                <a:sym typeface="Microsoft JhengHei"/>
              </a:rPr>
              <a:t>Status Code = 400 </a:t>
            </a:r>
            <a:r>
              <a:rPr lang="en-US" sz="2000" b="0" i="0" u="none" strike="noStrike" cap="none" dirty="0" err="1">
                <a:solidFill>
                  <a:schemeClr val="dk1"/>
                </a:solidFill>
                <a:latin typeface="Microsoft JhengHei"/>
                <a:ea typeface="Microsoft JhengHei"/>
                <a:cs typeface="Microsoft JhengHei"/>
                <a:sym typeface="Microsoft JhengHei"/>
              </a:rPr>
              <a:t>的網頁內容</a:t>
            </a:r>
            <a:endParaRPr sz="2000" b="0" i="0" u="none" strike="noStrike" cap="none" dirty="0">
              <a:solidFill>
                <a:schemeClr val="dk1"/>
              </a:solidFill>
              <a:latin typeface="Microsoft JhengHei"/>
              <a:ea typeface="Microsoft JhengHei"/>
              <a:cs typeface="Microsoft JhengHei"/>
              <a:sym typeface="Microsoft JhengHei"/>
            </a:endParaRPr>
          </a:p>
          <a:p>
            <a:pPr marL="1612900" marR="0" lvl="3" indent="-134619" algn="l" rtl="0">
              <a:spcBef>
                <a:spcPts val="595"/>
              </a:spcBef>
              <a:spcAft>
                <a:spcPts val="0"/>
              </a:spcAft>
              <a:buClr>
                <a:srgbClr val="E36C09"/>
              </a:buClr>
              <a:buSzPts val="1500"/>
              <a:buFont typeface="Noto Sans Symbols"/>
              <a:buNone/>
            </a:pPr>
            <a:endParaRPr sz="2000" b="0" i="0" u="none" strike="noStrike" cap="none" dirty="0">
              <a:solidFill>
                <a:schemeClr val="dk1"/>
              </a:solidFill>
              <a:latin typeface="Microsoft JhengHei"/>
              <a:ea typeface="Microsoft JhengHei"/>
              <a:cs typeface="Microsoft JhengHei"/>
              <a:sym typeface="Microsoft JhengHei"/>
            </a:endParaRPr>
          </a:p>
          <a:p>
            <a:pPr marL="1612900" marR="0" lvl="3" indent="-229869" algn="l" rtl="0">
              <a:spcBef>
                <a:spcPts val="595"/>
              </a:spcBef>
              <a:spcAft>
                <a:spcPts val="0"/>
              </a:spcAft>
              <a:buClr>
                <a:srgbClr val="E36C09"/>
              </a:buClr>
              <a:buSzPts val="1500"/>
              <a:buFont typeface="Noto Sans Symbols"/>
              <a:buChar char="■"/>
            </a:pPr>
            <a:r>
              <a:rPr lang="en-US" sz="2000" b="0" i="0" u="none" strike="noStrike" cap="none" dirty="0">
                <a:solidFill>
                  <a:schemeClr val="dk1"/>
                </a:solidFill>
                <a:latin typeface="Microsoft JhengHei"/>
                <a:ea typeface="Microsoft JhengHei"/>
                <a:cs typeface="Microsoft JhengHei"/>
                <a:sym typeface="Microsoft JhengHei"/>
              </a:rPr>
              <a:t>Q2 </a:t>
            </a:r>
            <a:r>
              <a:rPr lang="en-US" sz="2000" b="0" i="0" u="none" strike="noStrike" cap="none" dirty="0" err="1">
                <a:solidFill>
                  <a:schemeClr val="dk1"/>
                </a:solidFill>
                <a:latin typeface="Microsoft JhengHei"/>
                <a:ea typeface="Microsoft JhengHei"/>
                <a:cs typeface="Microsoft JhengHei"/>
                <a:sym typeface="Microsoft JhengHei"/>
              </a:rPr>
              <a:t>會使用到</a:t>
            </a:r>
            <a:r>
              <a:rPr lang="en-US" sz="2000" b="0" i="0" u="none" strike="noStrike" cap="none" dirty="0">
                <a:solidFill>
                  <a:schemeClr val="dk1"/>
                </a:solidFill>
                <a:latin typeface="Microsoft JhengHei"/>
                <a:ea typeface="Microsoft JhengHei"/>
                <a:cs typeface="Microsoft JhengHei"/>
                <a:sym typeface="Microsoft JhengHei"/>
              </a:rPr>
              <a:t> </a:t>
            </a:r>
            <a:r>
              <a:rPr lang="en-US" sz="2000" b="0" i="0" u="none" strike="noStrike" cap="none" dirty="0" err="1">
                <a:solidFill>
                  <a:schemeClr val="dk1"/>
                </a:solidFill>
                <a:latin typeface="Microsoft JhengHei"/>
                <a:ea typeface="Microsoft JhengHei"/>
                <a:cs typeface="Microsoft JhengHei"/>
                <a:sym typeface="Microsoft JhengHei"/>
              </a:rPr>
              <a:t>jsonify</a:t>
            </a:r>
            <a:r>
              <a:rPr lang="en-US" sz="2000" b="0" i="0" u="none" strike="noStrike" cap="none" dirty="0">
                <a:solidFill>
                  <a:schemeClr val="dk1"/>
                </a:solidFill>
                <a:latin typeface="Microsoft JhengHei"/>
                <a:ea typeface="Microsoft JhengHei"/>
                <a:cs typeface="Microsoft JhengHei"/>
                <a:sym typeface="Microsoft JhengHei"/>
              </a:rPr>
              <a:t> 、 </a:t>
            </a:r>
            <a:r>
              <a:rPr lang="en-US" sz="2000" b="0" i="0" u="none" strike="noStrike" cap="none" dirty="0" err="1">
                <a:solidFill>
                  <a:schemeClr val="dk1"/>
                </a:solidFill>
                <a:latin typeface="Microsoft JhengHei"/>
                <a:ea typeface="Microsoft JhengHei"/>
                <a:cs typeface="Microsoft JhengHei"/>
                <a:sym typeface="Microsoft JhengHei"/>
              </a:rPr>
              <a:t>make_response</a:t>
            </a:r>
            <a:r>
              <a:rPr lang="en-US" sz="2000" b="0" i="0" u="none" strike="noStrike" cap="none" dirty="0">
                <a:solidFill>
                  <a:schemeClr val="dk1"/>
                </a:solidFill>
                <a:latin typeface="Microsoft JhengHei"/>
                <a:ea typeface="Microsoft JhengHei"/>
                <a:cs typeface="Microsoft JhengHei"/>
                <a:sym typeface="Microsoft JhengHei"/>
              </a:rPr>
              <a:t> 兩 Flask </a:t>
            </a:r>
            <a:r>
              <a:rPr lang="en-US" sz="2000" b="0" i="0" u="none" strike="noStrike" cap="none" dirty="0" err="1">
                <a:solidFill>
                  <a:schemeClr val="dk1"/>
                </a:solidFill>
                <a:latin typeface="Microsoft JhengHei"/>
                <a:ea typeface="Microsoft JhengHei"/>
                <a:cs typeface="Microsoft JhengHei"/>
                <a:sym typeface="Microsoft JhengHei"/>
              </a:rPr>
              <a:t>函式，使用方式請參考</a:t>
            </a:r>
            <a:r>
              <a:rPr lang="en-US" sz="2000" b="0" i="0" u="none" strike="noStrike" cap="none" dirty="0">
                <a:solidFill>
                  <a:schemeClr val="dk1"/>
                </a:solidFill>
                <a:latin typeface="Microsoft JhengHei"/>
                <a:ea typeface="Microsoft JhengHei"/>
                <a:cs typeface="Microsoft JhengHei"/>
                <a:sym typeface="Microsoft JhengHei"/>
              </a:rPr>
              <a:t> Flask </a:t>
            </a:r>
            <a:r>
              <a:rPr lang="en-US" sz="2000" b="0" i="0" u="none" strike="noStrike" cap="none" dirty="0" err="1">
                <a:solidFill>
                  <a:schemeClr val="dk1"/>
                </a:solidFill>
                <a:latin typeface="Microsoft JhengHei"/>
                <a:ea typeface="Microsoft JhengHei"/>
                <a:cs typeface="Microsoft JhengHei"/>
                <a:sym typeface="Microsoft JhengHei"/>
              </a:rPr>
              <a:t>函式</a:t>
            </a:r>
            <a:r>
              <a:rPr lang="en-US" sz="2000" b="0" i="0" u="none" strike="noStrike" cap="none" dirty="0">
                <a:solidFill>
                  <a:schemeClr val="dk1"/>
                </a:solidFill>
                <a:latin typeface="Microsoft JhengHei"/>
                <a:ea typeface="Microsoft JhengHei"/>
                <a:cs typeface="Microsoft JhengHei"/>
                <a:sym typeface="Microsoft JhengHei"/>
              </a:rPr>
              <a:t> API </a:t>
            </a:r>
            <a:r>
              <a:rPr lang="en-US" sz="2000" b="0" i="0" u="none" strike="noStrike" cap="none" dirty="0" err="1">
                <a:solidFill>
                  <a:schemeClr val="dk1"/>
                </a:solidFill>
                <a:latin typeface="Microsoft JhengHei"/>
                <a:ea typeface="Microsoft JhengHei"/>
                <a:cs typeface="Microsoft JhengHei"/>
                <a:sym typeface="Microsoft JhengHei"/>
              </a:rPr>
              <a:t>網址</a:t>
            </a:r>
            <a:r>
              <a:rPr lang="en-US" sz="2000" b="0" i="0" u="none" strike="noStrike" cap="none" dirty="0">
                <a:solidFill>
                  <a:schemeClr val="dk1"/>
                </a:solidFill>
                <a:latin typeface="Microsoft JhengHei"/>
                <a:ea typeface="Microsoft JhengHei"/>
                <a:cs typeface="Microsoft JhengHei"/>
                <a:sym typeface="Microsoft JhengHei"/>
              </a:rPr>
              <a:t> 1. </a:t>
            </a:r>
            <a:r>
              <a:rPr lang="en-US" sz="2000" b="0" i="0" u="sng" strike="noStrike" cap="none" dirty="0" err="1">
                <a:solidFill>
                  <a:schemeClr val="dk1"/>
                </a:solidFill>
                <a:latin typeface="Microsoft JhengHei"/>
                <a:ea typeface="Microsoft JhengHei"/>
                <a:cs typeface="Microsoft JhengHei"/>
                <a:sym typeface="Microsoft JhengHei"/>
                <a:hlinkClick r:id="rId5">
                  <a:extLst>
                    <a:ext uri="{A12FA001-AC4F-418D-AE19-62706E023703}">
                      <ahyp:hlinkClr xmlns:ahyp="http://schemas.microsoft.com/office/drawing/2018/hyperlinkcolor" val="tx"/>
                    </a:ext>
                  </a:extLst>
                </a:hlinkClick>
              </a:rPr>
              <a:t>jsonify</a:t>
            </a:r>
            <a:r>
              <a:rPr lang="en-US" sz="2000" b="0" i="0" u="none" strike="noStrike" cap="none" dirty="0">
                <a:solidFill>
                  <a:schemeClr val="dk1"/>
                </a:solidFill>
                <a:latin typeface="Microsoft JhengHei"/>
                <a:ea typeface="Microsoft JhengHei"/>
                <a:cs typeface="Microsoft JhengHei"/>
                <a:sym typeface="Microsoft JhengHei"/>
              </a:rPr>
              <a:t> 2. </a:t>
            </a:r>
            <a:r>
              <a:rPr lang="en-US" sz="2000" b="0" i="0" u="sng" strike="noStrike" cap="none" dirty="0" err="1">
                <a:solidFill>
                  <a:schemeClr val="dk1"/>
                </a:solidFill>
                <a:latin typeface="Microsoft JhengHei"/>
                <a:ea typeface="Microsoft JhengHei"/>
                <a:cs typeface="Microsoft JhengHei"/>
                <a:sym typeface="Microsoft JhengHei"/>
                <a:hlinkClick r:id="rId6">
                  <a:extLst>
                    <a:ext uri="{A12FA001-AC4F-418D-AE19-62706E023703}">
                      <ahyp:hlinkClr xmlns:ahyp="http://schemas.microsoft.com/office/drawing/2018/hyperlinkcolor" val="tx"/>
                    </a:ext>
                  </a:extLst>
                </a:hlinkClick>
              </a:rPr>
              <a:t>make_response</a:t>
            </a:r>
            <a:endParaRPr lang="en-US" sz="2000" b="0" i="0" u="sng" strike="noStrike" cap="none" dirty="0">
              <a:solidFill>
                <a:schemeClr val="dk1"/>
              </a:solidFill>
              <a:latin typeface="Microsoft JhengHei"/>
              <a:ea typeface="Microsoft JhengHei"/>
              <a:cs typeface="Microsoft JhengHei"/>
              <a:sym typeface="Microsoft JhengHei"/>
            </a:endParaRPr>
          </a:p>
          <a:p>
            <a:pPr marL="1612900" marR="0" lvl="3" indent="-229869" algn="l" rtl="0">
              <a:spcBef>
                <a:spcPts val="595"/>
              </a:spcBef>
              <a:spcAft>
                <a:spcPts val="0"/>
              </a:spcAft>
              <a:buClr>
                <a:srgbClr val="E36C09"/>
              </a:buClr>
              <a:buSzPts val="1500"/>
              <a:buFont typeface="Noto Sans Symbols"/>
              <a:buChar char="■"/>
            </a:pPr>
            <a:endParaRPr lang="en-US" sz="2000" u="sng" dirty="0">
              <a:solidFill>
                <a:schemeClr val="dk1"/>
              </a:solidFill>
              <a:latin typeface="Microsoft JhengHei"/>
              <a:ea typeface="Microsoft JhengHei"/>
              <a:cs typeface="Microsoft JhengHei"/>
              <a:sym typeface="Microsoft JhengHei"/>
            </a:endParaRPr>
          </a:p>
          <a:p>
            <a:pPr marL="1612900" marR="0" lvl="3" indent="-229869" algn="l" rtl="0">
              <a:spcBef>
                <a:spcPts val="595"/>
              </a:spcBef>
              <a:spcAft>
                <a:spcPts val="0"/>
              </a:spcAft>
              <a:buClr>
                <a:srgbClr val="E36C09"/>
              </a:buClr>
              <a:buSzPts val="1500"/>
              <a:buFont typeface="Noto Sans Symbols"/>
              <a:buChar char="■"/>
            </a:pPr>
            <a:r>
              <a:rPr lang="en-US" sz="2000" dirty="0">
                <a:solidFill>
                  <a:schemeClr val="dk1"/>
                </a:solidFill>
                <a:latin typeface="Microsoft JhengHei"/>
                <a:ea typeface="Microsoft JhengHei"/>
                <a:cs typeface="Microsoft JhengHei"/>
                <a:sym typeface="Microsoft JhengHei"/>
              </a:rPr>
              <a:t>return </a:t>
            </a:r>
            <a:r>
              <a:rPr lang="en-US" sz="2000" dirty="0" err="1">
                <a:solidFill>
                  <a:schemeClr val="dk1"/>
                </a:solidFill>
                <a:latin typeface="Microsoft JhengHei"/>
                <a:ea typeface="Microsoft JhengHei"/>
                <a:cs typeface="Microsoft JhengHei"/>
                <a:sym typeface="Microsoft JhengHei"/>
              </a:rPr>
              <a:t>m</a:t>
            </a:r>
            <a:r>
              <a:rPr lang="en-US" sz="2000" b="0" i="0" u="none" strike="noStrike" cap="none" dirty="0" err="1">
                <a:solidFill>
                  <a:schemeClr val="dk1"/>
                </a:solidFill>
                <a:latin typeface="Microsoft JhengHei"/>
                <a:ea typeface="Microsoft JhengHei"/>
                <a:cs typeface="Microsoft JhengHei"/>
                <a:sym typeface="Microsoft JhengHei"/>
              </a:rPr>
              <a:t>ake_response</a:t>
            </a:r>
            <a:r>
              <a:rPr lang="en-US" sz="2000" b="0" i="0" u="none" strike="noStrike" cap="none" dirty="0">
                <a:solidFill>
                  <a:schemeClr val="dk1"/>
                </a:solidFill>
                <a:latin typeface="Microsoft JhengHei"/>
                <a:ea typeface="Microsoft JhengHei"/>
                <a:cs typeface="Microsoft JhengHei"/>
                <a:sym typeface="Microsoft JhengHei"/>
              </a:rPr>
              <a:t>(**</a:t>
            </a:r>
            <a:r>
              <a:rPr lang="zh-TW" altLang="en-US" sz="2000" b="0" i="0" u="none" strike="noStrike" cap="none" dirty="0">
                <a:solidFill>
                  <a:schemeClr val="dk1"/>
                </a:solidFill>
                <a:latin typeface="Microsoft JhengHei"/>
                <a:ea typeface="Microsoft JhengHei"/>
                <a:cs typeface="Microsoft JhengHei"/>
                <a:sym typeface="Microsoft JhengHei"/>
              </a:rPr>
              <a:t>要回傳的內容</a:t>
            </a:r>
            <a:r>
              <a:rPr lang="en-US" altLang="zh-TW" sz="2000" b="0" i="0" u="none" strike="noStrike" cap="none" dirty="0">
                <a:solidFill>
                  <a:schemeClr val="dk1"/>
                </a:solidFill>
                <a:latin typeface="Microsoft JhengHei"/>
                <a:ea typeface="Microsoft JhengHei"/>
                <a:cs typeface="Microsoft JhengHei"/>
                <a:sym typeface="Microsoft JhengHei"/>
              </a:rPr>
              <a:t>**, status code</a:t>
            </a:r>
            <a:r>
              <a:rPr lang="en-US" sz="2000" b="0" i="0" u="none" strike="noStrike" cap="none" dirty="0">
                <a:solidFill>
                  <a:schemeClr val="dk1"/>
                </a:solidFill>
                <a:latin typeface="Microsoft JhengHei"/>
                <a:ea typeface="Microsoft JhengHei"/>
                <a:cs typeface="Microsoft JhengHei"/>
                <a:sym typeface="Microsoft JhengHei"/>
              </a:rPr>
              <a:t>)</a:t>
            </a:r>
            <a:endParaRPr sz="2000" b="0" i="0" u="none" strike="noStrike" cap="none" dirty="0">
              <a:solidFill>
                <a:schemeClr val="dk1"/>
              </a:solidFill>
              <a:latin typeface="Microsoft JhengHei"/>
              <a:ea typeface="Microsoft JhengHei"/>
              <a:cs typeface="Microsoft JhengHei"/>
              <a:sym typeface="Microsoft JhengHei"/>
            </a:endParaRPr>
          </a:p>
          <a:p>
            <a:pPr marL="1155700" marR="0" lvl="2" indent="-115569" algn="l" rtl="0">
              <a:lnSpc>
                <a:spcPct val="100000"/>
              </a:lnSpc>
              <a:spcBef>
                <a:spcPts val="595"/>
              </a:spcBef>
              <a:spcAft>
                <a:spcPts val="0"/>
              </a:spcAft>
              <a:buClr>
                <a:srgbClr val="E36C09"/>
              </a:buClr>
              <a:buSzPts val="1800"/>
              <a:buFont typeface="Noto Sans Symbols"/>
              <a:buNone/>
            </a:pPr>
            <a:endParaRPr sz="2400" b="0" i="0" u="none" strike="noStrike" cap="none" dirty="0">
              <a:solidFill>
                <a:schemeClr val="dk1"/>
              </a:solidFill>
              <a:latin typeface="Microsoft JhengHei"/>
              <a:ea typeface="Microsoft JhengHei"/>
              <a:cs typeface="Microsoft JhengHei"/>
              <a:sym typeface="Microsoft JhengHei"/>
            </a:endParaRPr>
          </a:p>
        </p:txBody>
      </p:sp>
      <p:sp>
        <p:nvSpPr>
          <p:cNvPr id="328" name="Google Shape;328;p24"/>
          <p:cNvSpPr txBox="1"/>
          <p:nvPr/>
        </p:nvSpPr>
        <p:spPr>
          <a:xfrm>
            <a:off x="3880835" y="358140"/>
            <a:ext cx="4430331" cy="751488"/>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4800">
                <a:solidFill>
                  <a:srgbClr val="000000"/>
                </a:solidFill>
                <a:latin typeface="Microsoft JhengHei"/>
                <a:ea typeface="Microsoft JhengHei"/>
                <a:cs typeface="Microsoft JhengHei"/>
                <a:sym typeface="Microsoft JhengHei"/>
              </a:rPr>
              <a:t>本次實驗 Demo</a:t>
            </a:r>
            <a:endParaRPr sz="4800">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grpSp>
        <p:nvGrpSpPr>
          <p:cNvPr id="333" name="Google Shape;333;p25"/>
          <p:cNvGrpSpPr/>
          <p:nvPr/>
        </p:nvGrpSpPr>
        <p:grpSpPr>
          <a:xfrm>
            <a:off x="0" y="0"/>
            <a:ext cx="12192000" cy="6858000"/>
            <a:chOff x="0" y="0"/>
            <a:chExt cx="12192000" cy="6858000"/>
          </a:xfrm>
        </p:grpSpPr>
        <p:pic>
          <p:nvPicPr>
            <p:cNvPr id="334" name="Google Shape;334;p25"/>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35" name="Google Shape;335;p25"/>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36" name="Google Shape;336;p25"/>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337" name="Google Shape;337;p25"/>
          <p:cNvSpPr txBox="1"/>
          <p:nvPr/>
        </p:nvSpPr>
        <p:spPr>
          <a:xfrm>
            <a:off x="3880835" y="358140"/>
            <a:ext cx="4430331" cy="751488"/>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4800">
                <a:solidFill>
                  <a:srgbClr val="000000"/>
                </a:solidFill>
                <a:latin typeface="Microsoft JhengHei"/>
                <a:ea typeface="Microsoft JhengHei"/>
                <a:cs typeface="Microsoft JhengHei"/>
                <a:sym typeface="Microsoft JhengHei"/>
              </a:rPr>
              <a:t>本次實驗 Demo</a:t>
            </a:r>
            <a:endParaRPr sz="4800">
              <a:solidFill>
                <a:srgbClr val="000000"/>
              </a:solidFill>
              <a:latin typeface="Microsoft JhengHei"/>
              <a:ea typeface="Microsoft JhengHei"/>
              <a:cs typeface="Microsoft JhengHei"/>
              <a:sym typeface="Microsoft JhengHei"/>
            </a:endParaRPr>
          </a:p>
        </p:txBody>
      </p:sp>
      <p:pic>
        <p:nvPicPr>
          <p:cNvPr id="338" name="Google Shape;338;p25"/>
          <p:cNvPicPr preferRelativeResize="0"/>
          <p:nvPr/>
        </p:nvPicPr>
        <p:blipFill rotWithShape="1">
          <a:blip r:embed="rId5">
            <a:alphaModFix/>
          </a:blip>
          <a:srcRect/>
          <a:stretch/>
        </p:blipFill>
        <p:spPr>
          <a:xfrm>
            <a:off x="1524000" y="1295401"/>
            <a:ext cx="3128962" cy="5562599"/>
          </a:xfrm>
          <a:prstGeom prst="rect">
            <a:avLst/>
          </a:prstGeom>
          <a:noFill/>
          <a:ln>
            <a:noFill/>
          </a:ln>
        </p:spPr>
      </p:pic>
      <p:pic>
        <p:nvPicPr>
          <p:cNvPr id="339" name="Google Shape;339;p25"/>
          <p:cNvPicPr preferRelativeResize="0"/>
          <p:nvPr/>
        </p:nvPicPr>
        <p:blipFill rotWithShape="1">
          <a:blip r:embed="rId6">
            <a:alphaModFix/>
          </a:blip>
          <a:srcRect/>
          <a:stretch/>
        </p:blipFill>
        <p:spPr>
          <a:xfrm>
            <a:off x="7162800" y="1293876"/>
            <a:ext cx="3129820" cy="55641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grpSp>
        <p:nvGrpSpPr>
          <p:cNvPr id="344" name="Google Shape;344;p26"/>
          <p:cNvGrpSpPr/>
          <p:nvPr/>
        </p:nvGrpSpPr>
        <p:grpSpPr>
          <a:xfrm>
            <a:off x="-24143" y="0"/>
            <a:ext cx="12192000" cy="6858000"/>
            <a:chOff x="0" y="0"/>
            <a:chExt cx="12192000" cy="6858000"/>
          </a:xfrm>
        </p:grpSpPr>
        <p:pic>
          <p:nvPicPr>
            <p:cNvPr id="345" name="Google Shape;345;p2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46" name="Google Shape;346;p26"/>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47" name="Google Shape;347;p26"/>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348" name="Google Shape;348;p26"/>
          <p:cNvSpPr txBox="1"/>
          <p:nvPr/>
        </p:nvSpPr>
        <p:spPr>
          <a:xfrm>
            <a:off x="2931018" y="358140"/>
            <a:ext cx="6329965" cy="751488"/>
          </a:xfrm>
          <a:prstGeom prst="rect">
            <a:avLst/>
          </a:prstGeom>
          <a:noFill/>
          <a:ln>
            <a:noFill/>
          </a:ln>
        </p:spPr>
        <p:txBody>
          <a:bodyPr spcFirstLastPara="1" wrap="square" lIns="0" tIns="12700" rIns="0" bIns="0" anchor="t" anchorCtr="0">
            <a:spAutoFit/>
          </a:bodyPr>
          <a:lstStyle/>
          <a:p>
            <a:pPr marL="12700" marR="0" lvl="0" indent="0" algn="ctr" rtl="0">
              <a:spcBef>
                <a:spcPts val="0"/>
              </a:spcBef>
              <a:spcAft>
                <a:spcPts val="0"/>
              </a:spcAft>
              <a:buNone/>
            </a:pPr>
            <a:r>
              <a:rPr lang="en-US" sz="4800">
                <a:solidFill>
                  <a:srgbClr val="000000"/>
                </a:solidFill>
                <a:latin typeface="Microsoft JhengHei"/>
                <a:ea typeface="Microsoft JhengHei"/>
                <a:cs typeface="Microsoft JhengHei"/>
                <a:sym typeface="Microsoft JhengHei"/>
              </a:rPr>
              <a:t>本次結報內容</a:t>
            </a:r>
            <a:endParaRPr sz="4800">
              <a:solidFill>
                <a:srgbClr val="000000"/>
              </a:solidFill>
              <a:latin typeface="Microsoft JhengHei"/>
              <a:ea typeface="Microsoft JhengHei"/>
              <a:cs typeface="Microsoft JhengHei"/>
              <a:sym typeface="Microsoft JhengHei"/>
            </a:endParaRPr>
          </a:p>
        </p:txBody>
      </p:sp>
      <p:sp>
        <p:nvSpPr>
          <p:cNvPr id="349" name="Google Shape;349;p26"/>
          <p:cNvSpPr txBox="1"/>
          <p:nvPr/>
        </p:nvSpPr>
        <p:spPr>
          <a:xfrm>
            <a:off x="0" y="1058757"/>
            <a:ext cx="11773500" cy="5836198"/>
          </a:xfrm>
          <a:prstGeom prst="rect">
            <a:avLst/>
          </a:prstGeom>
          <a:noFill/>
          <a:ln>
            <a:noFill/>
          </a:ln>
        </p:spPr>
        <p:txBody>
          <a:bodyPr spcFirstLastPara="1" wrap="square" lIns="0" tIns="110475" rIns="0" bIns="0" anchor="t" anchorCtr="0">
            <a:spAutoFit/>
          </a:bodyPr>
          <a:lstStyle/>
          <a:p>
            <a:pPr marL="356870" marR="0" lvl="0" indent="-344805" algn="l" rtl="0">
              <a:spcBef>
                <a:spcPts val="0"/>
              </a:spcBef>
              <a:spcAft>
                <a:spcPts val="0"/>
              </a:spcAft>
              <a:buClr>
                <a:srgbClr val="E36C09"/>
              </a:buClr>
              <a:buSzPts val="1425"/>
              <a:buFont typeface="Noto Sans Symbols"/>
              <a:buChar char="◻"/>
            </a:pPr>
            <a:r>
              <a:rPr lang="en-US" sz="2400" dirty="0">
                <a:solidFill>
                  <a:schemeClr val="dk1"/>
                </a:solidFill>
                <a:latin typeface="Microsoft JhengHei"/>
                <a:ea typeface="Microsoft JhengHei"/>
                <a:cs typeface="Microsoft JhengHei"/>
                <a:sym typeface="Microsoft JhengHei"/>
              </a:rPr>
              <a:t>1. </a:t>
            </a:r>
            <a:r>
              <a:rPr lang="en-US" sz="2400" dirty="0" err="1">
                <a:solidFill>
                  <a:schemeClr val="dk1"/>
                </a:solidFill>
                <a:latin typeface="Microsoft JhengHei"/>
                <a:ea typeface="Microsoft JhengHei"/>
                <a:cs typeface="Microsoft JhengHei"/>
                <a:sym typeface="Microsoft JhengHei"/>
              </a:rPr>
              <a:t>附上本次實驗</a:t>
            </a:r>
            <a:r>
              <a:rPr lang="en-US" sz="2400" dirty="0">
                <a:solidFill>
                  <a:schemeClr val="dk1"/>
                </a:solidFill>
                <a:latin typeface="Microsoft JhengHei"/>
                <a:ea typeface="Microsoft JhengHei"/>
                <a:cs typeface="Microsoft JhengHei"/>
                <a:sym typeface="Microsoft JhengHei"/>
              </a:rPr>
              <a:t> Q1 與 Q2 </a:t>
            </a:r>
            <a:r>
              <a:rPr lang="en-US" sz="2400" dirty="0" err="1">
                <a:solidFill>
                  <a:schemeClr val="dk1"/>
                </a:solidFill>
                <a:latin typeface="Microsoft JhengHei"/>
                <a:ea typeface="Microsoft JhengHei"/>
                <a:cs typeface="Microsoft JhengHei"/>
                <a:sym typeface="Microsoft JhengHei"/>
              </a:rPr>
              <a:t>的手機瀏覽器、APP</a:t>
            </a:r>
            <a:r>
              <a:rPr lang="en-US" sz="2400" dirty="0">
                <a:solidFill>
                  <a:schemeClr val="dk1"/>
                </a:solidFill>
                <a:latin typeface="Microsoft JhengHei"/>
                <a:ea typeface="Microsoft JhengHei"/>
                <a:cs typeface="Microsoft JhengHei"/>
                <a:sym typeface="Microsoft JhengHei"/>
              </a:rPr>
              <a:t> </a:t>
            </a:r>
            <a:r>
              <a:rPr lang="en-US" sz="2400" dirty="0" err="1">
                <a:solidFill>
                  <a:schemeClr val="dk1"/>
                </a:solidFill>
                <a:latin typeface="Microsoft JhengHei"/>
                <a:ea typeface="Microsoft JhengHei"/>
                <a:cs typeface="Microsoft JhengHei"/>
                <a:sym typeface="Microsoft JhengHei"/>
              </a:rPr>
              <a:t>內容的截圖，並說明為何在</a:t>
            </a:r>
            <a:r>
              <a:rPr lang="en-US" sz="2400" dirty="0">
                <a:solidFill>
                  <a:schemeClr val="dk1"/>
                </a:solidFill>
                <a:latin typeface="Microsoft JhengHei"/>
                <a:ea typeface="Microsoft JhengHei"/>
                <a:cs typeface="Microsoft JhengHei"/>
                <a:sym typeface="Microsoft JhengHei"/>
              </a:rPr>
              <a:t> Q1 </a:t>
            </a:r>
            <a:r>
              <a:rPr lang="en-US" sz="2400" dirty="0" err="1">
                <a:solidFill>
                  <a:schemeClr val="dk1"/>
                </a:solidFill>
                <a:latin typeface="Microsoft JhengHei"/>
                <a:ea typeface="Microsoft JhengHei"/>
                <a:cs typeface="Microsoft JhengHei"/>
                <a:sym typeface="Microsoft JhengHei"/>
              </a:rPr>
              <a:t>中兩種</a:t>
            </a:r>
            <a:r>
              <a:rPr lang="en-US" sz="2400" dirty="0">
                <a:solidFill>
                  <a:schemeClr val="dk1"/>
                </a:solidFill>
                <a:latin typeface="Microsoft JhengHei"/>
                <a:ea typeface="Microsoft JhengHei"/>
                <a:cs typeface="Microsoft JhengHei"/>
                <a:sym typeface="Microsoft JhengHei"/>
              </a:rPr>
              <a:t> Demo </a:t>
            </a:r>
            <a:r>
              <a:rPr lang="en-US" sz="2400" dirty="0" err="1">
                <a:solidFill>
                  <a:schemeClr val="dk1"/>
                </a:solidFill>
                <a:latin typeface="Microsoft JhengHei"/>
                <a:ea typeface="Microsoft JhengHei"/>
                <a:cs typeface="Microsoft JhengHei"/>
                <a:sym typeface="Microsoft JhengHei"/>
              </a:rPr>
              <a:t>方式出來的文字內容不太一樣</a:t>
            </a:r>
            <a:endParaRPr sz="2400" dirty="0">
              <a:solidFill>
                <a:schemeClr val="dk1"/>
              </a:solidFill>
              <a:latin typeface="Microsoft JhengHei"/>
              <a:ea typeface="Microsoft JhengHei"/>
              <a:cs typeface="Microsoft JhengHei"/>
              <a:sym typeface="Microsoft JhengHei"/>
            </a:endParaRPr>
          </a:p>
          <a:p>
            <a:pPr marL="356870" marR="0" lvl="0" indent="-344805" algn="l" rtl="0">
              <a:spcBef>
                <a:spcPts val="869"/>
              </a:spcBef>
              <a:spcAft>
                <a:spcPts val="0"/>
              </a:spcAft>
              <a:buClr>
                <a:srgbClr val="E36C09"/>
              </a:buClr>
              <a:buSzPts val="1425"/>
              <a:buFont typeface="Noto Sans Symbols"/>
              <a:buChar char="◻"/>
            </a:pPr>
            <a:r>
              <a:rPr lang="en-US" sz="2400" dirty="0">
                <a:solidFill>
                  <a:schemeClr val="dk1"/>
                </a:solidFill>
                <a:latin typeface="Microsoft JhengHei"/>
                <a:ea typeface="Microsoft JhengHei"/>
                <a:cs typeface="Microsoft JhengHei"/>
                <a:sym typeface="Microsoft JhengHei"/>
              </a:rPr>
              <a:t>2. </a:t>
            </a:r>
            <a:r>
              <a:rPr lang="en-US" sz="2400" dirty="0" err="1">
                <a:solidFill>
                  <a:schemeClr val="dk1"/>
                </a:solidFill>
                <a:latin typeface="Microsoft JhengHei"/>
                <a:ea typeface="Microsoft JhengHei"/>
                <a:cs typeface="Microsoft JhengHei"/>
                <a:sym typeface="Microsoft JhengHei"/>
              </a:rPr>
              <a:t>本次實驗內容</a:t>
            </a:r>
            <a:r>
              <a:rPr lang="en-US" sz="2400" dirty="0">
                <a:solidFill>
                  <a:schemeClr val="dk1"/>
                </a:solidFill>
                <a:latin typeface="Microsoft JhengHei"/>
                <a:ea typeface="Microsoft JhengHei"/>
                <a:cs typeface="Microsoft JhengHei"/>
                <a:sym typeface="Microsoft JhengHei"/>
              </a:rPr>
              <a:t> Q1，在手機端在進行 HTTP Request </a:t>
            </a:r>
            <a:r>
              <a:rPr lang="en-US" sz="2400" dirty="0" err="1">
                <a:solidFill>
                  <a:schemeClr val="dk1"/>
                </a:solidFill>
                <a:latin typeface="Microsoft JhengHei"/>
                <a:ea typeface="Microsoft JhengHei"/>
                <a:cs typeface="Microsoft JhengHei"/>
                <a:sym typeface="Microsoft JhengHei"/>
              </a:rPr>
              <a:t>時，Flask</a:t>
            </a:r>
            <a:r>
              <a:rPr lang="en-US" sz="2400" dirty="0">
                <a:solidFill>
                  <a:schemeClr val="dk1"/>
                </a:solidFill>
                <a:latin typeface="Microsoft JhengHei"/>
                <a:ea typeface="Microsoft JhengHei"/>
                <a:cs typeface="Microsoft JhengHei"/>
                <a:sym typeface="Microsoft JhengHei"/>
              </a:rPr>
              <a:t> Web Service </a:t>
            </a:r>
            <a:r>
              <a:rPr lang="en-US" sz="2400" dirty="0" err="1">
                <a:solidFill>
                  <a:schemeClr val="dk1"/>
                </a:solidFill>
                <a:latin typeface="Microsoft JhengHei"/>
                <a:ea typeface="Microsoft JhengHei"/>
                <a:cs typeface="Microsoft JhengHei"/>
                <a:sym typeface="Microsoft JhengHei"/>
              </a:rPr>
              <a:t>會產生下列的訊息，請問以紅色方框標示的數字代表著什麼意思</a:t>
            </a:r>
            <a:r>
              <a:rPr lang="en-US" sz="2400" dirty="0">
                <a:solidFill>
                  <a:schemeClr val="dk1"/>
                </a:solidFill>
                <a:latin typeface="Microsoft JhengHei"/>
                <a:ea typeface="Microsoft JhengHei"/>
                <a:cs typeface="Microsoft JhengHei"/>
                <a:sym typeface="Microsoft JhengHei"/>
              </a:rPr>
              <a:t>?  </a:t>
            </a:r>
            <a:endParaRPr sz="2400" dirty="0">
              <a:solidFill>
                <a:schemeClr val="dk1"/>
              </a:solidFill>
              <a:latin typeface="Microsoft JhengHei"/>
              <a:ea typeface="Microsoft JhengHei"/>
              <a:cs typeface="Microsoft JhengHei"/>
              <a:sym typeface="Microsoft JhengHei"/>
            </a:endParaRPr>
          </a:p>
          <a:p>
            <a:pPr marL="356870" marR="0" lvl="0" indent="-254317" algn="l" rtl="0">
              <a:spcBef>
                <a:spcPts val="869"/>
              </a:spcBef>
              <a:spcAft>
                <a:spcPts val="0"/>
              </a:spcAft>
              <a:buClr>
                <a:srgbClr val="E36C09"/>
              </a:buClr>
              <a:buSzPts val="1425"/>
              <a:buFont typeface="Noto Sans Symbols"/>
              <a:buNone/>
            </a:pPr>
            <a:endParaRPr sz="2400" dirty="0">
              <a:solidFill>
                <a:schemeClr val="dk1"/>
              </a:solidFill>
              <a:latin typeface="Microsoft JhengHei"/>
              <a:ea typeface="Microsoft JhengHei"/>
              <a:cs typeface="Microsoft JhengHei"/>
              <a:sym typeface="Microsoft JhengHei"/>
            </a:endParaRPr>
          </a:p>
          <a:p>
            <a:pPr marL="356870" marR="0" lvl="0" indent="-254317" algn="l" rtl="0">
              <a:spcBef>
                <a:spcPts val="869"/>
              </a:spcBef>
              <a:spcAft>
                <a:spcPts val="0"/>
              </a:spcAft>
              <a:buClr>
                <a:srgbClr val="E36C09"/>
              </a:buClr>
              <a:buSzPts val="1425"/>
              <a:buFont typeface="Noto Sans Symbols"/>
              <a:buNone/>
            </a:pPr>
            <a:endParaRPr sz="2400" dirty="0">
              <a:solidFill>
                <a:srgbClr val="FF0000"/>
              </a:solidFill>
              <a:latin typeface="Microsoft JhengHei"/>
              <a:ea typeface="Microsoft JhengHei"/>
              <a:cs typeface="Microsoft JhengHei"/>
              <a:sym typeface="Microsoft JhengHei"/>
            </a:endParaRPr>
          </a:p>
          <a:p>
            <a:pPr marL="356870" marR="0" lvl="0" indent="-254317" algn="l" rtl="0">
              <a:spcBef>
                <a:spcPts val="869"/>
              </a:spcBef>
              <a:spcAft>
                <a:spcPts val="0"/>
              </a:spcAft>
              <a:buClr>
                <a:srgbClr val="E36C09"/>
              </a:buClr>
              <a:buSzPts val="1425"/>
              <a:buFont typeface="Noto Sans Symbols"/>
              <a:buNone/>
            </a:pPr>
            <a:endParaRPr sz="2400" dirty="0">
              <a:solidFill>
                <a:srgbClr val="FF0000"/>
              </a:solidFill>
              <a:latin typeface="Microsoft JhengHei"/>
              <a:ea typeface="Microsoft JhengHei"/>
              <a:cs typeface="Microsoft JhengHei"/>
              <a:sym typeface="Microsoft JhengHei"/>
            </a:endParaRPr>
          </a:p>
          <a:p>
            <a:pPr marL="356870" marR="0" lvl="0" indent="-254317" algn="l" rtl="0">
              <a:spcBef>
                <a:spcPts val="869"/>
              </a:spcBef>
              <a:spcAft>
                <a:spcPts val="0"/>
              </a:spcAft>
              <a:buClr>
                <a:srgbClr val="E36C09"/>
              </a:buClr>
              <a:buSzPts val="1425"/>
              <a:buFont typeface="Noto Sans Symbols"/>
              <a:buNone/>
            </a:pPr>
            <a:endParaRPr lang="en-US" sz="2400" dirty="0">
              <a:solidFill>
                <a:schemeClr val="dk1"/>
              </a:solidFill>
              <a:latin typeface="Microsoft JhengHei"/>
              <a:ea typeface="Microsoft JhengHei"/>
              <a:cs typeface="Microsoft JhengHei"/>
              <a:sym typeface="Microsoft JhengHei"/>
            </a:endParaRPr>
          </a:p>
          <a:p>
            <a:pPr marL="356870" marR="0" lvl="0" indent="-254317" algn="l" rtl="0">
              <a:spcBef>
                <a:spcPts val="869"/>
              </a:spcBef>
              <a:spcAft>
                <a:spcPts val="0"/>
              </a:spcAft>
              <a:buClr>
                <a:srgbClr val="E36C09"/>
              </a:buClr>
              <a:buSzPts val="1425"/>
              <a:buFont typeface="Noto Sans Symbols"/>
              <a:buNone/>
            </a:pPr>
            <a:endParaRPr sz="1100" dirty="0">
              <a:solidFill>
                <a:schemeClr val="dk1"/>
              </a:solidFill>
              <a:latin typeface="Microsoft JhengHei"/>
              <a:ea typeface="Microsoft JhengHei"/>
              <a:cs typeface="Microsoft JhengHei"/>
              <a:sym typeface="Microsoft JhengHei"/>
            </a:endParaRPr>
          </a:p>
          <a:p>
            <a:pPr marL="356870" marR="0" lvl="0" indent="-344805" algn="l" rtl="0">
              <a:spcBef>
                <a:spcPts val="869"/>
              </a:spcBef>
              <a:spcAft>
                <a:spcPts val="0"/>
              </a:spcAft>
              <a:buClr>
                <a:srgbClr val="E36C09"/>
              </a:buClr>
              <a:buSzPts val="1425"/>
              <a:buFont typeface="Noto Sans Symbols"/>
              <a:buChar char="◻"/>
            </a:pPr>
            <a:r>
              <a:rPr lang="en-US" sz="2400" dirty="0">
                <a:solidFill>
                  <a:schemeClr val="dk1"/>
                </a:solidFill>
                <a:latin typeface="Microsoft JhengHei"/>
                <a:ea typeface="Microsoft JhengHei"/>
                <a:cs typeface="Microsoft JhengHei"/>
                <a:sym typeface="Microsoft JhengHei"/>
              </a:rPr>
              <a:t>3. </a:t>
            </a:r>
            <a:r>
              <a:rPr lang="en-US" sz="2400" dirty="0" err="1">
                <a:solidFill>
                  <a:schemeClr val="dk1"/>
                </a:solidFill>
                <a:latin typeface="Microsoft JhengHei"/>
                <a:ea typeface="Microsoft JhengHei"/>
                <a:cs typeface="Microsoft JhengHei"/>
                <a:sym typeface="Microsoft JhengHei"/>
              </a:rPr>
              <a:t>若將實驗</a:t>
            </a:r>
            <a:r>
              <a:rPr lang="en-US" sz="2400" dirty="0">
                <a:solidFill>
                  <a:schemeClr val="dk1"/>
                </a:solidFill>
                <a:latin typeface="Microsoft JhengHei"/>
                <a:ea typeface="Microsoft JhengHei"/>
                <a:cs typeface="Microsoft JhengHei"/>
                <a:sym typeface="Microsoft JhengHei"/>
              </a:rPr>
              <a:t> Q1 </a:t>
            </a:r>
            <a:r>
              <a:rPr lang="en-US" sz="2400" dirty="0" err="1">
                <a:solidFill>
                  <a:schemeClr val="dk1"/>
                </a:solidFill>
                <a:latin typeface="Microsoft JhengHei"/>
                <a:ea typeface="Microsoft JhengHei"/>
                <a:cs typeface="Microsoft JhengHei"/>
                <a:sym typeface="Microsoft JhengHei"/>
              </a:rPr>
              <a:t>中手機瀏覽器的網址內容更改成</a:t>
            </a:r>
            <a:r>
              <a:rPr lang="en-US" sz="2400" dirty="0">
                <a:solidFill>
                  <a:schemeClr val="dk1"/>
                </a:solidFill>
                <a:latin typeface="Microsoft JhengHei"/>
                <a:ea typeface="Microsoft JhengHei"/>
                <a:cs typeface="Microsoft JhengHei"/>
                <a:sym typeface="Microsoft JhengHei"/>
              </a:rPr>
              <a:t> </a:t>
            </a:r>
            <a:r>
              <a:rPr lang="en-US" sz="2400" dirty="0">
                <a:solidFill>
                  <a:srgbClr val="FF0000"/>
                </a:solidFill>
                <a:latin typeface="Microsoft JhengHei"/>
                <a:ea typeface="Microsoft JhengHei"/>
                <a:cs typeface="Microsoft JhengHei"/>
                <a:sym typeface="Microsoft JhengHei"/>
              </a:rPr>
              <a:t>192.168.xxx.xxx:9808/pages </a:t>
            </a:r>
            <a:r>
              <a:rPr lang="en-US" sz="2400" dirty="0" err="1">
                <a:solidFill>
                  <a:schemeClr val="dk1"/>
                </a:solidFill>
                <a:latin typeface="Microsoft JhengHei"/>
                <a:ea typeface="Microsoft JhengHei"/>
                <a:cs typeface="Microsoft JhengHei"/>
                <a:sym typeface="Microsoft JhengHei"/>
              </a:rPr>
              <a:t>並提交</a:t>
            </a:r>
            <a:r>
              <a:rPr lang="en-US" sz="2400" dirty="0">
                <a:solidFill>
                  <a:schemeClr val="dk1"/>
                </a:solidFill>
                <a:latin typeface="Microsoft JhengHei"/>
                <a:ea typeface="Microsoft JhengHei"/>
                <a:cs typeface="Microsoft JhengHei"/>
                <a:sym typeface="Microsoft JhengHei"/>
              </a:rPr>
              <a:t> GET Request 至 Flask Web Service </a:t>
            </a:r>
            <a:r>
              <a:rPr lang="en-US" sz="2400" dirty="0" err="1">
                <a:solidFill>
                  <a:schemeClr val="dk1"/>
                </a:solidFill>
                <a:latin typeface="Microsoft JhengHei"/>
                <a:ea typeface="Microsoft JhengHei"/>
                <a:cs typeface="Microsoft JhengHei"/>
                <a:sym typeface="Microsoft JhengHei"/>
              </a:rPr>
              <a:t>會產生什麼樣的訊息</a:t>
            </a:r>
            <a:r>
              <a:rPr lang="en-US" sz="2400" dirty="0">
                <a:solidFill>
                  <a:schemeClr val="dk1"/>
                </a:solidFill>
                <a:latin typeface="Microsoft JhengHei"/>
                <a:ea typeface="Microsoft JhengHei"/>
                <a:cs typeface="Microsoft JhengHei"/>
                <a:sym typeface="Microsoft JhengHei"/>
              </a:rPr>
              <a:t>? </a:t>
            </a:r>
            <a:r>
              <a:rPr lang="en-US" sz="2400" dirty="0" err="1">
                <a:solidFill>
                  <a:schemeClr val="dk1"/>
                </a:solidFill>
                <a:latin typeface="Microsoft JhengHei"/>
                <a:ea typeface="Microsoft JhengHei"/>
                <a:cs typeface="Microsoft JhengHei"/>
                <a:sym typeface="Microsoft JhengHei"/>
              </a:rPr>
              <a:t>原因是為何呢</a:t>
            </a:r>
            <a:r>
              <a:rPr lang="en-US" sz="2400" dirty="0">
                <a:solidFill>
                  <a:schemeClr val="dk1"/>
                </a:solidFill>
                <a:latin typeface="Microsoft JhengHei"/>
                <a:ea typeface="Microsoft JhengHei"/>
                <a:cs typeface="Microsoft JhengHei"/>
                <a:sym typeface="Microsoft JhengHei"/>
              </a:rPr>
              <a:t>? (</a:t>
            </a:r>
            <a:r>
              <a:rPr lang="en-US" sz="2400" dirty="0" err="1">
                <a:solidFill>
                  <a:schemeClr val="dk1"/>
                </a:solidFill>
                <a:latin typeface="Microsoft JhengHei"/>
                <a:ea typeface="Microsoft JhengHei"/>
                <a:cs typeface="Microsoft JhengHei"/>
                <a:sym typeface="Microsoft JhengHei"/>
              </a:rPr>
              <a:t>請附上網頁瀏覽器與</a:t>
            </a:r>
            <a:r>
              <a:rPr lang="en-US" sz="2400" dirty="0">
                <a:solidFill>
                  <a:schemeClr val="dk1"/>
                </a:solidFill>
                <a:latin typeface="Microsoft JhengHei"/>
                <a:ea typeface="Microsoft JhengHei"/>
                <a:cs typeface="Microsoft JhengHei"/>
                <a:sym typeface="Microsoft JhengHei"/>
              </a:rPr>
              <a:t> Flask Web Service </a:t>
            </a:r>
            <a:r>
              <a:rPr lang="en-US" sz="2400" dirty="0" err="1">
                <a:solidFill>
                  <a:schemeClr val="dk1"/>
                </a:solidFill>
                <a:latin typeface="Microsoft JhengHei"/>
                <a:ea typeface="Microsoft JhengHei"/>
                <a:cs typeface="Microsoft JhengHei"/>
                <a:sym typeface="Microsoft JhengHei"/>
              </a:rPr>
              <a:t>訊息截圖</a:t>
            </a:r>
            <a:r>
              <a:rPr lang="en-US" sz="2400" dirty="0">
                <a:solidFill>
                  <a:schemeClr val="dk1"/>
                </a:solidFill>
                <a:latin typeface="Microsoft JhengHei"/>
                <a:ea typeface="Microsoft JhengHei"/>
                <a:cs typeface="Microsoft JhengHei"/>
                <a:sym typeface="Microsoft JhengHei"/>
              </a:rPr>
              <a:t>)</a:t>
            </a:r>
          </a:p>
          <a:p>
            <a:pPr marL="356870" marR="0" lvl="0" indent="-344805" algn="l" rtl="0">
              <a:spcBef>
                <a:spcPts val="869"/>
              </a:spcBef>
              <a:spcAft>
                <a:spcPts val="0"/>
              </a:spcAft>
              <a:buClr>
                <a:srgbClr val="E36C09"/>
              </a:buClr>
              <a:buSzPts val="1425"/>
              <a:buFont typeface="Noto Sans Symbols"/>
              <a:buChar char="◻"/>
            </a:pPr>
            <a:r>
              <a:rPr lang="en-US" altLang="zh-TW" sz="2400" dirty="0">
                <a:solidFill>
                  <a:schemeClr val="dk1"/>
                </a:solidFill>
                <a:latin typeface="Microsoft JhengHei"/>
                <a:ea typeface="Microsoft JhengHei"/>
                <a:cs typeface="Microsoft JhengHei"/>
                <a:sym typeface="Microsoft JhengHei"/>
              </a:rPr>
              <a:t>4.</a:t>
            </a:r>
            <a:r>
              <a:rPr lang="zh-TW" altLang="en-US" sz="2400" dirty="0">
                <a:solidFill>
                  <a:schemeClr val="dk1"/>
                </a:solidFill>
                <a:latin typeface="Microsoft JhengHei"/>
                <a:ea typeface="Microsoft JhengHei"/>
                <a:cs typeface="Microsoft JhengHei"/>
                <a:sym typeface="Microsoft JhengHei"/>
              </a:rPr>
              <a:t> </a:t>
            </a:r>
            <a:r>
              <a:rPr lang="en-US" altLang="zh-TW" sz="2400" dirty="0" err="1">
                <a:solidFill>
                  <a:schemeClr val="dk1"/>
                </a:solidFill>
                <a:latin typeface="Microsoft JhengHei"/>
                <a:ea typeface="Microsoft JhengHei"/>
                <a:cs typeface="Microsoft JhengHei"/>
                <a:sym typeface="Microsoft JhengHei"/>
              </a:rPr>
              <a:t>本次實驗心得，你學到了什麼東西</a:t>
            </a:r>
            <a:r>
              <a:rPr lang="en-US" altLang="zh-TW" sz="2400" dirty="0">
                <a:solidFill>
                  <a:schemeClr val="dk1"/>
                </a:solidFill>
                <a:latin typeface="Microsoft JhengHei"/>
                <a:ea typeface="Microsoft JhengHei"/>
                <a:cs typeface="Microsoft JhengHei"/>
                <a:sym typeface="Microsoft JhengHei"/>
              </a:rPr>
              <a:t>?</a:t>
            </a:r>
            <a:endParaRPr sz="2400" dirty="0">
              <a:solidFill>
                <a:schemeClr val="dk1"/>
              </a:solidFill>
              <a:latin typeface="Microsoft JhengHei"/>
              <a:ea typeface="Microsoft JhengHei"/>
              <a:cs typeface="Microsoft JhengHei"/>
              <a:sym typeface="Microsoft JhengHei"/>
            </a:endParaRPr>
          </a:p>
        </p:txBody>
      </p:sp>
      <p:pic>
        <p:nvPicPr>
          <p:cNvPr id="350" name="Google Shape;350;p26"/>
          <p:cNvPicPr preferRelativeResize="0"/>
          <p:nvPr/>
        </p:nvPicPr>
        <p:blipFill rotWithShape="1">
          <a:blip r:embed="rId5">
            <a:alphaModFix/>
          </a:blip>
          <a:srcRect/>
          <a:stretch/>
        </p:blipFill>
        <p:spPr>
          <a:xfrm>
            <a:off x="2931018" y="2835084"/>
            <a:ext cx="6329966" cy="20078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355"/>
        <p:cNvGrpSpPr/>
        <p:nvPr/>
      </p:nvGrpSpPr>
      <p:grpSpPr>
        <a:xfrm>
          <a:off x="0" y="0"/>
          <a:ext cx="0" cy="0"/>
          <a:chOff x="0" y="0"/>
          <a:chExt cx="0" cy="0"/>
        </a:xfrm>
      </p:grpSpPr>
      <p:grpSp>
        <p:nvGrpSpPr>
          <p:cNvPr id="356" name="Google Shape;356;p27"/>
          <p:cNvGrpSpPr/>
          <p:nvPr/>
        </p:nvGrpSpPr>
        <p:grpSpPr>
          <a:xfrm>
            <a:off x="0" y="0"/>
            <a:ext cx="12192000" cy="6858000"/>
            <a:chOff x="0" y="0"/>
            <a:chExt cx="12192000" cy="6858000"/>
          </a:xfrm>
        </p:grpSpPr>
        <p:pic>
          <p:nvPicPr>
            <p:cNvPr id="357" name="Google Shape;357;p27"/>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58" name="Google Shape;358;p27"/>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59" name="Google Shape;359;p27"/>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360" name="Google Shape;360;p27"/>
          <p:cNvSpPr txBox="1">
            <a:spLocks noGrp="1"/>
          </p:cNvSpPr>
          <p:nvPr>
            <p:ph type="title"/>
          </p:nvPr>
        </p:nvSpPr>
        <p:spPr>
          <a:xfrm>
            <a:off x="2476500" y="392090"/>
            <a:ext cx="7239000" cy="751488"/>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a:latin typeface="Microsoft JhengHei"/>
                <a:ea typeface="Microsoft JhengHei"/>
                <a:cs typeface="Microsoft JhengHei"/>
                <a:sym typeface="Microsoft JhengHei"/>
              </a:rPr>
              <a:t>評分標準 &amp; 注意事項</a:t>
            </a:r>
            <a:endParaRPr/>
          </a:p>
        </p:txBody>
      </p:sp>
      <p:sp>
        <p:nvSpPr>
          <p:cNvPr id="8" name="object 7">
            <a:extLst>
              <a:ext uri="{FF2B5EF4-FFF2-40B4-BE49-F238E27FC236}">
                <a16:creationId xmlns:a16="http://schemas.microsoft.com/office/drawing/2014/main" id="{0E492DD2-11B8-4E57-AB61-A8E8BE971D91}"/>
              </a:ext>
            </a:extLst>
          </p:cNvPr>
          <p:cNvSpPr txBox="1"/>
          <p:nvPr/>
        </p:nvSpPr>
        <p:spPr>
          <a:xfrm>
            <a:off x="297180" y="1325208"/>
            <a:ext cx="9418320" cy="4794902"/>
          </a:xfrm>
          <a:prstGeom prst="rect">
            <a:avLst/>
          </a:prstGeom>
        </p:spPr>
        <p:txBody>
          <a:bodyPr vert="horz" wrap="square" lIns="0" tIns="107950" rIns="0" bIns="0" rtlCol="0">
            <a:spAutoFit/>
          </a:bodyPr>
          <a:lstStyle/>
          <a:p>
            <a:pPr marL="356870" indent="-344805">
              <a:lnSpc>
                <a:spcPct val="100000"/>
              </a:lnSpc>
              <a:spcBef>
                <a:spcPts val="850"/>
              </a:spcBef>
              <a:buClr>
                <a:srgbClr val="E36C09"/>
              </a:buClr>
              <a:buSzPct val="59375"/>
              <a:buFont typeface="Wingdings"/>
              <a:buChar char=""/>
              <a:tabLst>
                <a:tab pos="356870" algn="l"/>
                <a:tab pos="357505" algn="l"/>
                <a:tab pos="1445260" algn="l"/>
              </a:tabLst>
            </a:pPr>
            <a:r>
              <a:rPr sz="2800" spc="-15" dirty="0">
                <a:latin typeface="微軟正黑體" panose="020B0604030504040204" pitchFamily="34" charset="-120"/>
                <a:ea typeface="微軟正黑體" panose="020B0604030504040204" pitchFamily="34" charset="-120"/>
                <a:cs typeface="Microsoft JhengHei"/>
              </a:rPr>
              <a:t>出</a:t>
            </a:r>
            <a:r>
              <a:rPr sz="2800" spc="-10" dirty="0">
                <a:latin typeface="微軟正黑體" panose="020B0604030504040204" pitchFamily="34" charset="-120"/>
                <a:ea typeface="微軟正黑體" panose="020B0604030504040204" pitchFamily="34" charset="-120"/>
                <a:cs typeface="Microsoft JhengHei"/>
              </a:rPr>
              <a:t>席</a:t>
            </a:r>
            <a:r>
              <a:rPr sz="2800" dirty="0">
                <a:latin typeface="微軟正黑體" panose="020B0604030504040204" pitchFamily="34" charset="-120"/>
                <a:ea typeface="微軟正黑體" panose="020B0604030504040204" pitchFamily="34" charset="-120"/>
                <a:cs typeface="Microsoft JhengHei"/>
              </a:rPr>
              <a:t>	</a:t>
            </a:r>
            <a:r>
              <a:rPr lang="en-US" sz="2800" dirty="0">
                <a:latin typeface="微軟正黑體" panose="020B0604030504040204" pitchFamily="34" charset="-120"/>
                <a:ea typeface="微軟正黑體" panose="020B0604030504040204" pitchFamily="34" charset="-120"/>
                <a:cs typeface="Microsoft JhengHei"/>
              </a:rPr>
              <a:t>	</a:t>
            </a:r>
            <a:r>
              <a:rPr lang="en-US" altLang="zh-TW" sz="2800" spc="-20" dirty="0">
                <a:latin typeface="微軟正黑體" panose="020B0604030504040204" pitchFamily="34" charset="-120"/>
                <a:ea typeface="微軟正黑體" panose="020B0604030504040204" pitchFamily="34" charset="-120"/>
                <a:cs typeface="Calibri"/>
              </a:rPr>
              <a:t>3</a:t>
            </a:r>
            <a:r>
              <a:rPr sz="2800" spc="-20" dirty="0">
                <a:latin typeface="微軟正黑體" panose="020B0604030504040204" pitchFamily="34" charset="-120"/>
                <a:ea typeface="微軟正黑體" panose="020B0604030504040204" pitchFamily="34" charset="-120"/>
                <a:cs typeface="Calibri"/>
              </a:rPr>
              <a:t>0</a:t>
            </a:r>
            <a:r>
              <a:rPr lang="zh-TW" altLang="en-US" sz="2800" spc="-20" dirty="0">
                <a:latin typeface="微軟正黑體" panose="020B0604030504040204" pitchFamily="34" charset="-120"/>
                <a:ea typeface="微軟正黑體" panose="020B0604030504040204" pitchFamily="34" charset="-120"/>
                <a:cs typeface="Calibri"/>
              </a:rPr>
              <a:t> </a:t>
            </a:r>
            <a:r>
              <a:rPr sz="2800" spc="-20" dirty="0">
                <a:latin typeface="微軟正黑體" panose="020B0604030504040204" pitchFamily="34" charset="-120"/>
                <a:ea typeface="微軟正黑體" panose="020B0604030504040204" pitchFamily="34" charset="-120"/>
                <a:cs typeface="Calibri"/>
              </a:rPr>
              <a:t>%</a:t>
            </a:r>
            <a:endParaRPr lang="en-US" sz="2800" spc="-20" dirty="0">
              <a:latin typeface="微軟正黑體" panose="020B0604030504040204" pitchFamily="34" charset="-120"/>
              <a:ea typeface="微軟正黑體" panose="020B0604030504040204" pitchFamily="34" charset="-120"/>
              <a:cs typeface="Calibri"/>
            </a:endParaRPr>
          </a:p>
          <a:p>
            <a:pPr marL="356870" indent="-344805">
              <a:lnSpc>
                <a:spcPct val="100000"/>
              </a:lnSpc>
              <a:spcBef>
                <a:spcPts val="850"/>
              </a:spcBef>
              <a:buClr>
                <a:srgbClr val="E36C09"/>
              </a:buClr>
              <a:buSzPct val="59375"/>
              <a:buFont typeface="Wingdings"/>
              <a:buChar char=""/>
              <a:tabLst>
                <a:tab pos="356870" algn="l"/>
                <a:tab pos="357505" algn="l"/>
                <a:tab pos="1445260" algn="l"/>
              </a:tabLst>
            </a:pPr>
            <a:endParaRPr sz="2800" dirty="0">
              <a:latin typeface="微軟正黑體" panose="020B0604030504040204" pitchFamily="34" charset="-120"/>
              <a:ea typeface="微軟正黑體" panose="020B0604030504040204" pitchFamily="34" charset="-120"/>
              <a:cs typeface="Calibri"/>
            </a:endParaRPr>
          </a:p>
          <a:p>
            <a:pPr marL="356870" indent="-344805">
              <a:lnSpc>
                <a:spcPct val="100000"/>
              </a:lnSpc>
              <a:spcBef>
                <a:spcPts val="745"/>
              </a:spcBef>
              <a:buClr>
                <a:srgbClr val="E36C09"/>
              </a:buClr>
              <a:buSzPct val="59375"/>
              <a:buFont typeface="Wingdings"/>
              <a:buChar char=""/>
              <a:tabLst>
                <a:tab pos="356870" algn="l"/>
                <a:tab pos="357505" algn="l"/>
              </a:tabLst>
            </a:pPr>
            <a:r>
              <a:rPr sz="2800" spc="-10" dirty="0">
                <a:latin typeface="微軟正黑體" panose="020B0604030504040204" pitchFamily="34" charset="-120"/>
                <a:ea typeface="微軟正黑體" panose="020B0604030504040204" pitchFamily="34" charset="-120"/>
                <a:cs typeface="Calibri"/>
              </a:rPr>
              <a:t>Demo</a:t>
            </a:r>
            <a:r>
              <a:rPr sz="2800" spc="-40" dirty="0">
                <a:latin typeface="微軟正黑體" panose="020B0604030504040204" pitchFamily="34" charset="-120"/>
                <a:ea typeface="微軟正黑體" panose="020B0604030504040204" pitchFamily="34" charset="-120"/>
                <a:cs typeface="Calibri"/>
              </a:rPr>
              <a:t> </a:t>
            </a:r>
            <a:r>
              <a:rPr lang="en-US" sz="2800" spc="-40" dirty="0">
                <a:latin typeface="微軟正黑體" panose="020B0604030504040204" pitchFamily="34" charset="-120"/>
                <a:ea typeface="微軟正黑體" panose="020B0604030504040204" pitchFamily="34" charset="-120"/>
                <a:cs typeface="Calibri"/>
              </a:rPr>
              <a:t>	</a:t>
            </a:r>
            <a:r>
              <a:rPr sz="2800" spc="-15" dirty="0">
                <a:latin typeface="微軟正黑體" panose="020B0604030504040204" pitchFamily="34" charset="-120"/>
                <a:ea typeface="微軟正黑體" panose="020B0604030504040204" pitchFamily="34" charset="-120"/>
                <a:cs typeface="Calibri"/>
              </a:rPr>
              <a:t>30</a:t>
            </a:r>
            <a:r>
              <a:rPr lang="zh-TW" altLang="en-US" sz="2800" spc="-15" dirty="0">
                <a:latin typeface="微軟正黑體" panose="020B0604030504040204" pitchFamily="34" charset="-120"/>
                <a:ea typeface="微軟正黑體" panose="020B0604030504040204" pitchFamily="34" charset="-120"/>
                <a:cs typeface="Calibri"/>
              </a:rPr>
              <a:t> </a:t>
            </a:r>
            <a:r>
              <a:rPr sz="2800" spc="-15" dirty="0">
                <a:latin typeface="微軟正黑體" panose="020B0604030504040204" pitchFamily="34" charset="-120"/>
                <a:ea typeface="微軟正黑體" panose="020B0604030504040204" pitchFamily="34" charset="-120"/>
                <a:cs typeface="Calibri"/>
              </a:rPr>
              <a:t>%</a:t>
            </a:r>
            <a:endParaRPr lang="en-US" sz="2800" spc="-15" dirty="0">
              <a:latin typeface="微軟正黑體" panose="020B0604030504040204" pitchFamily="34" charset="-120"/>
              <a:ea typeface="微軟正黑體" panose="020B0604030504040204" pitchFamily="34" charset="-120"/>
              <a:cs typeface="Calibri"/>
            </a:endParaRPr>
          </a:p>
          <a:p>
            <a:pPr marL="356870" indent="-344805">
              <a:lnSpc>
                <a:spcPct val="100000"/>
              </a:lnSpc>
              <a:spcBef>
                <a:spcPts val="745"/>
              </a:spcBef>
              <a:buClr>
                <a:srgbClr val="E36C09"/>
              </a:buClr>
              <a:buSzPct val="59375"/>
              <a:buFont typeface="Wingdings"/>
              <a:buChar char=""/>
              <a:tabLst>
                <a:tab pos="356870" algn="l"/>
                <a:tab pos="357505" algn="l"/>
              </a:tabLst>
            </a:pPr>
            <a:endParaRPr sz="2800" dirty="0">
              <a:latin typeface="微軟正黑體" panose="020B0604030504040204" pitchFamily="34" charset="-120"/>
              <a:ea typeface="微軟正黑體" panose="020B0604030504040204" pitchFamily="34" charset="-120"/>
              <a:cs typeface="Calibri"/>
            </a:endParaRPr>
          </a:p>
          <a:p>
            <a:pPr marL="356870" indent="-344805">
              <a:lnSpc>
                <a:spcPct val="100000"/>
              </a:lnSpc>
              <a:spcBef>
                <a:spcPts val="795"/>
              </a:spcBef>
              <a:buClr>
                <a:srgbClr val="E36C09"/>
              </a:buClr>
              <a:buSzPct val="59375"/>
              <a:buFont typeface="Wingdings"/>
              <a:buChar char=""/>
              <a:tabLst>
                <a:tab pos="356870" algn="l"/>
                <a:tab pos="357505" algn="l"/>
                <a:tab pos="1445260" algn="l"/>
              </a:tabLst>
            </a:pPr>
            <a:r>
              <a:rPr sz="2800" spc="-15" dirty="0">
                <a:latin typeface="微軟正黑體" panose="020B0604030504040204" pitchFamily="34" charset="-120"/>
                <a:ea typeface="微軟正黑體" panose="020B0604030504040204" pitchFamily="34" charset="-120"/>
                <a:cs typeface="Microsoft JhengHei"/>
              </a:rPr>
              <a:t>結</a:t>
            </a:r>
            <a:r>
              <a:rPr sz="2800" spc="-10" dirty="0">
                <a:latin typeface="微軟正黑體" panose="020B0604030504040204" pitchFamily="34" charset="-120"/>
                <a:ea typeface="微軟正黑體" panose="020B0604030504040204" pitchFamily="34" charset="-120"/>
                <a:cs typeface="Microsoft JhengHei"/>
              </a:rPr>
              <a:t>報</a:t>
            </a:r>
            <a:r>
              <a:rPr sz="2800" dirty="0">
                <a:latin typeface="微軟正黑體" panose="020B0604030504040204" pitchFamily="34" charset="-120"/>
                <a:ea typeface="微軟正黑體" panose="020B0604030504040204" pitchFamily="34" charset="-120"/>
                <a:cs typeface="Microsoft JhengHei"/>
              </a:rPr>
              <a:t>	</a:t>
            </a:r>
            <a:r>
              <a:rPr lang="en-US" sz="2800">
                <a:latin typeface="微軟正黑體" panose="020B0604030504040204" pitchFamily="34" charset="-120"/>
                <a:ea typeface="微軟正黑體" panose="020B0604030504040204" pitchFamily="34" charset="-120"/>
                <a:cs typeface="Microsoft JhengHei"/>
              </a:rPr>
              <a:t>	</a:t>
            </a:r>
            <a:r>
              <a:rPr lang="en-US" altLang="zh-TW" sz="2800" spc="-15" dirty="0">
                <a:latin typeface="微軟正黑體" panose="020B0604030504040204" pitchFamily="34" charset="-120"/>
                <a:ea typeface="微軟正黑體" panose="020B0604030504040204" pitchFamily="34" charset="-120"/>
                <a:cs typeface="Calibri"/>
              </a:rPr>
              <a:t>4</a:t>
            </a:r>
            <a:r>
              <a:rPr sz="2800" spc="-15">
                <a:latin typeface="微軟正黑體" panose="020B0604030504040204" pitchFamily="34" charset="-120"/>
                <a:ea typeface="微軟正黑體" panose="020B0604030504040204" pitchFamily="34" charset="-120"/>
                <a:cs typeface="Calibri"/>
              </a:rPr>
              <a:t>0</a:t>
            </a:r>
            <a:r>
              <a:rPr lang="zh-TW" altLang="en-US" sz="2800" spc="-15" dirty="0">
                <a:latin typeface="微軟正黑體" panose="020B0604030504040204" pitchFamily="34" charset="-120"/>
                <a:ea typeface="微軟正黑體" panose="020B0604030504040204" pitchFamily="34" charset="-120"/>
                <a:cs typeface="Calibri"/>
              </a:rPr>
              <a:t> </a:t>
            </a:r>
            <a:r>
              <a:rPr sz="2800" spc="-10" dirty="0">
                <a:latin typeface="微軟正黑體" panose="020B0604030504040204" pitchFamily="34" charset="-120"/>
                <a:ea typeface="微軟正黑體" panose="020B0604030504040204" pitchFamily="34" charset="-120"/>
                <a:cs typeface="Calibri"/>
              </a:rPr>
              <a:t>%</a:t>
            </a:r>
            <a:endParaRPr lang="en-US" sz="2800" spc="-10" dirty="0">
              <a:latin typeface="微軟正黑體" panose="020B0604030504040204" pitchFamily="34" charset="-120"/>
              <a:ea typeface="微軟正黑體" panose="020B0604030504040204" pitchFamily="34" charset="-120"/>
              <a:cs typeface="Calibri"/>
            </a:endParaRPr>
          </a:p>
          <a:p>
            <a:pPr marL="356870" indent="-344805">
              <a:lnSpc>
                <a:spcPct val="100000"/>
              </a:lnSpc>
              <a:spcBef>
                <a:spcPts val="795"/>
              </a:spcBef>
              <a:buClr>
                <a:srgbClr val="E36C09"/>
              </a:buClr>
              <a:buSzPct val="59375"/>
              <a:buFont typeface="Wingdings"/>
              <a:buChar char=""/>
              <a:tabLst>
                <a:tab pos="356870" algn="l"/>
                <a:tab pos="357505" algn="l"/>
                <a:tab pos="1445260" algn="l"/>
              </a:tabLst>
            </a:pPr>
            <a:endParaRPr lang="en-US" sz="2800" spc="-10" dirty="0">
              <a:latin typeface="微軟正黑體" panose="020B0604030504040204" pitchFamily="34" charset="-120"/>
              <a:ea typeface="微軟正黑體" panose="020B0604030504040204" pitchFamily="34" charset="-120"/>
              <a:cs typeface="Calibri"/>
            </a:endParaRPr>
          </a:p>
          <a:p>
            <a:pPr marL="356870" indent="-344805">
              <a:lnSpc>
                <a:spcPct val="100000"/>
              </a:lnSpc>
              <a:spcBef>
                <a:spcPts val="795"/>
              </a:spcBef>
              <a:buClr>
                <a:srgbClr val="E36C09"/>
              </a:buClr>
              <a:buSzPct val="59375"/>
              <a:buFont typeface="Wingdings"/>
              <a:buChar char=""/>
              <a:tabLst>
                <a:tab pos="356870" algn="l"/>
                <a:tab pos="357505" algn="l"/>
                <a:tab pos="1445260" algn="l"/>
              </a:tabLst>
            </a:pPr>
            <a:r>
              <a:rPr lang="zh-TW" altLang="en-US" sz="2800" dirty="0">
                <a:latin typeface="微軟正黑體" panose="020B0604030504040204" pitchFamily="34" charset="-120"/>
                <a:ea typeface="微軟正黑體" panose="020B0604030504040204" pitchFamily="34" charset="-120"/>
                <a:cs typeface="Calibri"/>
              </a:rPr>
              <a:t>請繳交 </a:t>
            </a:r>
            <a:r>
              <a:rPr lang="en-US" altLang="zh-TW" sz="2800" dirty="0">
                <a:solidFill>
                  <a:srgbClr val="FF0000"/>
                </a:solidFill>
                <a:latin typeface="微軟正黑體" panose="020B0604030504040204" pitchFamily="34" charset="-120"/>
                <a:ea typeface="微軟正黑體" panose="020B0604030504040204" pitchFamily="34" charset="-120"/>
                <a:cs typeface="Calibri"/>
              </a:rPr>
              <a:t>.pdf </a:t>
            </a:r>
            <a:r>
              <a:rPr lang="zh-TW" altLang="en-US" sz="2800" dirty="0">
                <a:latin typeface="微軟正黑體" panose="020B0604030504040204" pitchFamily="34" charset="-120"/>
                <a:ea typeface="微軟正黑體" panose="020B0604030504040204" pitchFamily="34" charset="-120"/>
                <a:cs typeface="Calibri"/>
              </a:rPr>
              <a:t>檔，檔名為 </a:t>
            </a:r>
            <a:r>
              <a:rPr lang="zh-TW" altLang="en-US" sz="2800" dirty="0">
                <a:solidFill>
                  <a:srgbClr val="FF0000"/>
                </a:solidFill>
                <a:latin typeface="微軟正黑體" panose="020B0604030504040204" pitchFamily="34" charset="-120"/>
                <a:ea typeface="微軟正黑體" panose="020B0604030504040204" pitchFamily="34" charset="-120"/>
                <a:cs typeface="Calibri"/>
              </a:rPr>
              <a:t>學號</a:t>
            </a:r>
            <a:r>
              <a:rPr lang="en-US" altLang="zh-TW" sz="2800" dirty="0">
                <a:solidFill>
                  <a:srgbClr val="FF0000"/>
                </a:solidFill>
                <a:latin typeface="微軟正黑體" panose="020B0604030504040204" pitchFamily="34" charset="-120"/>
                <a:ea typeface="微軟正黑體" panose="020B0604030504040204" pitchFamily="34" charset="-120"/>
                <a:cs typeface="Calibri"/>
              </a:rPr>
              <a:t>_</a:t>
            </a:r>
            <a:r>
              <a:rPr lang="zh-TW" altLang="en-US" sz="2800" dirty="0">
                <a:solidFill>
                  <a:srgbClr val="FF0000"/>
                </a:solidFill>
                <a:latin typeface="微軟正黑體" panose="020B0604030504040204" pitchFamily="34" charset="-120"/>
                <a:ea typeface="微軟正黑體" panose="020B0604030504040204" pitchFamily="34" charset="-120"/>
                <a:cs typeface="Calibri"/>
              </a:rPr>
              <a:t>姓名</a:t>
            </a:r>
            <a:r>
              <a:rPr lang="en-US" altLang="zh-TW" sz="2800" dirty="0">
                <a:solidFill>
                  <a:srgbClr val="FF0000"/>
                </a:solidFill>
                <a:latin typeface="微軟正黑體" panose="020B0604030504040204" pitchFamily="34" charset="-120"/>
                <a:ea typeface="微軟正黑體" panose="020B0604030504040204" pitchFamily="34" charset="-120"/>
                <a:cs typeface="Calibri"/>
              </a:rPr>
              <a:t>_Labx.pdf</a:t>
            </a:r>
          </a:p>
          <a:p>
            <a:pPr marL="356870" indent="-344805">
              <a:lnSpc>
                <a:spcPct val="100000"/>
              </a:lnSpc>
              <a:spcBef>
                <a:spcPts val="795"/>
              </a:spcBef>
              <a:buClr>
                <a:srgbClr val="E36C09"/>
              </a:buClr>
              <a:buSzPct val="59375"/>
              <a:buFont typeface="Wingdings"/>
              <a:buChar char=""/>
              <a:tabLst>
                <a:tab pos="356870" algn="l"/>
                <a:tab pos="357505" algn="l"/>
                <a:tab pos="1445260" algn="l"/>
              </a:tabLst>
            </a:pPr>
            <a:r>
              <a:rPr lang="zh-TW" altLang="en-US" sz="2800" dirty="0">
                <a:latin typeface="微軟正黑體" panose="020B0604030504040204" pitchFamily="34" charset="-120"/>
                <a:ea typeface="微軟正黑體" panose="020B0604030504040204" pitchFamily="34" charset="-120"/>
                <a:cs typeface="Calibri"/>
              </a:rPr>
              <a:t>結報交錯組別一律扣分</a:t>
            </a:r>
          </a:p>
          <a:p>
            <a:pPr marL="356870" indent="-344805">
              <a:lnSpc>
                <a:spcPct val="100000"/>
              </a:lnSpc>
              <a:spcBef>
                <a:spcPts val="795"/>
              </a:spcBef>
              <a:buClr>
                <a:srgbClr val="E36C09"/>
              </a:buClr>
              <a:buSzPct val="59375"/>
              <a:buFont typeface="Wingdings"/>
              <a:buChar char=""/>
              <a:tabLst>
                <a:tab pos="356870" algn="l"/>
                <a:tab pos="357505" algn="l"/>
                <a:tab pos="1445260" algn="l"/>
              </a:tabLst>
            </a:pPr>
            <a:endParaRPr lang="zh-TW" altLang="en-US" sz="2800" dirty="0">
              <a:latin typeface="微軟正黑體" panose="020B0604030504040204" pitchFamily="34" charset="-120"/>
              <a:ea typeface="微軟正黑體" panose="020B0604030504040204" pitchFamily="34" charset="-120"/>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365"/>
        <p:cNvGrpSpPr/>
        <p:nvPr/>
      </p:nvGrpSpPr>
      <p:grpSpPr>
        <a:xfrm>
          <a:off x="0" y="0"/>
          <a:ext cx="0" cy="0"/>
          <a:chOff x="0" y="0"/>
          <a:chExt cx="0" cy="0"/>
        </a:xfrm>
      </p:grpSpPr>
      <p:grpSp>
        <p:nvGrpSpPr>
          <p:cNvPr id="366" name="Google Shape;366;p28"/>
          <p:cNvGrpSpPr/>
          <p:nvPr/>
        </p:nvGrpSpPr>
        <p:grpSpPr>
          <a:xfrm>
            <a:off x="0" y="0"/>
            <a:ext cx="12192000" cy="6858000"/>
            <a:chOff x="0" y="0"/>
            <a:chExt cx="12192000" cy="6858000"/>
          </a:xfrm>
        </p:grpSpPr>
        <p:pic>
          <p:nvPicPr>
            <p:cNvPr id="367" name="Google Shape;367;p28"/>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68" name="Google Shape;368;p28"/>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69" name="Google Shape;369;p28"/>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370" name="Google Shape;370;p28"/>
          <p:cNvSpPr txBox="1">
            <a:spLocks noGrp="1"/>
          </p:cNvSpPr>
          <p:nvPr>
            <p:ph type="title"/>
          </p:nvPr>
        </p:nvSpPr>
        <p:spPr>
          <a:xfrm>
            <a:off x="4838444" y="639521"/>
            <a:ext cx="2603755" cy="757555"/>
          </a:xfrm>
          <a:prstGeom prst="rect">
            <a:avLst/>
          </a:prstGeom>
          <a:noFill/>
          <a:ln>
            <a:noFill/>
          </a:ln>
        </p:spPr>
        <p:txBody>
          <a:bodyPr spcFirstLastPara="1" wrap="square" lIns="0" tIns="12700" rIns="0" bIns="0" anchor="t" anchorCtr="0">
            <a:spAutoFit/>
          </a:bodyPr>
          <a:lstStyle/>
          <a:p>
            <a:pPr marL="15240" lvl="0" indent="0" algn="l" rtl="0">
              <a:lnSpc>
                <a:spcPct val="100000"/>
              </a:lnSpc>
              <a:spcBef>
                <a:spcPts val="0"/>
              </a:spcBef>
              <a:spcAft>
                <a:spcPts val="0"/>
              </a:spcAft>
              <a:buNone/>
            </a:pPr>
            <a:r>
              <a:rPr lang="en-US" dirty="0"/>
              <a:t>Reference</a:t>
            </a:r>
            <a:endParaRPr dirty="0"/>
          </a:p>
        </p:txBody>
      </p:sp>
      <p:sp>
        <p:nvSpPr>
          <p:cNvPr id="371" name="Google Shape;371;p28"/>
          <p:cNvSpPr txBox="1"/>
          <p:nvPr/>
        </p:nvSpPr>
        <p:spPr>
          <a:xfrm>
            <a:off x="0" y="1730120"/>
            <a:ext cx="11099800" cy="3500754"/>
          </a:xfrm>
          <a:prstGeom prst="rect">
            <a:avLst/>
          </a:prstGeom>
          <a:noFill/>
          <a:ln>
            <a:noFill/>
          </a:ln>
        </p:spPr>
        <p:txBody>
          <a:bodyPr spcFirstLastPara="1" wrap="square" lIns="0" tIns="11425" rIns="0" bIns="0" anchor="t" anchorCtr="0">
            <a:spAutoFit/>
          </a:bodyPr>
          <a:lstStyle/>
          <a:p>
            <a:pPr marL="356870" marR="0" lvl="0" indent="-344805" algn="l" rtl="0">
              <a:lnSpc>
                <a:spcPct val="100000"/>
              </a:lnSpc>
              <a:spcBef>
                <a:spcPts val="0"/>
              </a:spcBef>
              <a:spcAft>
                <a:spcPts val="0"/>
              </a:spcAft>
              <a:buClr>
                <a:srgbClr val="E36C09"/>
              </a:buClr>
              <a:buSzPts val="1200"/>
              <a:buFont typeface="Noto Sans Symbols"/>
              <a:buChar char="◻"/>
            </a:pPr>
            <a:r>
              <a:rPr lang="en-US" sz="2000" u="sng" dirty="0">
                <a:solidFill>
                  <a:srgbClr val="0000FF"/>
                </a:solidFill>
                <a:latin typeface="Calibri"/>
                <a:ea typeface="Calibri"/>
                <a:cs typeface="Calibri"/>
                <a:sym typeface="Calibri"/>
              </a:rPr>
              <a:t>https://ithelp.ithome.com.tw/articles/10191925</a:t>
            </a:r>
            <a:endParaRPr sz="2000" dirty="0">
              <a:solidFill>
                <a:schemeClr val="dk1"/>
              </a:solidFill>
              <a:latin typeface="Calibri"/>
              <a:ea typeface="Calibri"/>
              <a:cs typeface="Calibri"/>
              <a:sym typeface="Calibri"/>
            </a:endParaRPr>
          </a:p>
          <a:p>
            <a:pPr marL="0" marR="0" lvl="0" indent="0" algn="l" rtl="0">
              <a:lnSpc>
                <a:spcPct val="100000"/>
              </a:lnSpc>
              <a:spcBef>
                <a:spcPts val="5"/>
              </a:spcBef>
              <a:spcAft>
                <a:spcPts val="0"/>
              </a:spcAft>
              <a:buClr>
                <a:srgbClr val="E36C09"/>
              </a:buClr>
              <a:buSzPts val="2750"/>
              <a:buFont typeface="Noto Sans Symbols"/>
              <a:buNone/>
            </a:pPr>
            <a:endParaRPr sz="2750" dirty="0">
              <a:solidFill>
                <a:schemeClr val="dk1"/>
              </a:solidFill>
              <a:latin typeface="Calibri"/>
              <a:ea typeface="Calibri"/>
              <a:cs typeface="Calibri"/>
              <a:sym typeface="Calibri"/>
            </a:endParaRPr>
          </a:p>
          <a:p>
            <a:pPr marL="356870" marR="0" lvl="0" indent="-344805" algn="l" rtl="0">
              <a:lnSpc>
                <a:spcPct val="100000"/>
              </a:lnSpc>
              <a:spcBef>
                <a:spcPts val="0"/>
              </a:spcBef>
              <a:spcAft>
                <a:spcPts val="0"/>
              </a:spcAft>
              <a:buClr>
                <a:srgbClr val="E36C09"/>
              </a:buClr>
              <a:buSzPts val="1200"/>
              <a:buFont typeface="Noto Sans Symbols"/>
              <a:buChar char="◻"/>
            </a:pPr>
            <a:r>
              <a:rPr lang="en-US" sz="2000" u="sng" dirty="0">
                <a:solidFill>
                  <a:srgbClr val="0000FF"/>
                </a:solidFill>
                <a:latin typeface="Calibri"/>
                <a:ea typeface="Calibri"/>
                <a:cs typeface="Calibri"/>
                <a:sym typeface="Calibri"/>
              </a:rPr>
              <a:t>https://medium.com/%E4%B8%80%E5%80%8B%E4%BA%BA%E7%9A%84%E6%96%87%E8%97%9D%</a:t>
            </a:r>
            <a:endParaRPr sz="2000" dirty="0">
              <a:solidFill>
                <a:schemeClr val="dk1"/>
              </a:solidFill>
              <a:latin typeface="Calibri"/>
              <a:ea typeface="Calibri"/>
              <a:cs typeface="Calibri"/>
              <a:sym typeface="Calibri"/>
            </a:endParaRPr>
          </a:p>
          <a:p>
            <a:pPr marL="356870" marR="0" lvl="0" indent="0" algn="l" rtl="0">
              <a:lnSpc>
                <a:spcPct val="100000"/>
              </a:lnSpc>
              <a:spcBef>
                <a:spcPts val="0"/>
              </a:spcBef>
              <a:spcAft>
                <a:spcPts val="0"/>
              </a:spcAft>
              <a:buNone/>
            </a:pPr>
            <a:r>
              <a:rPr lang="en-US" sz="2000" u="sng" dirty="0">
                <a:solidFill>
                  <a:srgbClr val="0000FF"/>
                </a:solidFill>
                <a:latin typeface="Calibri"/>
                <a:ea typeface="Calibri"/>
                <a:cs typeface="Calibri"/>
                <a:sym typeface="Calibri"/>
              </a:rPr>
              <a:t>E5%BE%A9%E8%88%88/python-flask-rest-api%E7%AD%86%E8%A8%98-869c3d2fee3</a:t>
            </a:r>
            <a:endParaRPr sz="2000" dirty="0">
              <a:solidFill>
                <a:schemeClr val="dk1"/>
              </a:solidFill>
              <a:latin typeface="Calibri"/>
              <a:ea typeface="Calibri"/>
              <a:cs typeface="Calibri"/>
              <a:sym typeface="Calibri"/>
            </a:endParaRPr>
          </a:p>
          <a:p>
            <a:pPr marL="0" marR="0" lvl="0" indent="0" algn="l" rtl="0">
              <a:lnSpc>
                <a:spcPct val="100000"/>
              </a:lnSpc>
              <a:spcBef>
                <a:spcPts val="5"/>
              </a:spcBef>
              <a:spcAft>
                <a:spcPts val="0"/>
              </a:spcAft>
              <a:buNone/>
            </a:pPr>
            <a:endParaRPr sz="2750" dirty="0">
              <a:solidFill>
                <a:schemeClr val="dk1"/>
              </a:solidFill>
              <a:latin typeface="Calibri"/>
              <a:ea typeface="Calibri"/>
              <a:cs typeface="Calibri"/>
              <a:sym typeface="Calibri"/>
            </a:endParaRPr>
          </a:p>
          <a:p>
            <a:pPr marL="356870" marR="0" lvl="0" indent="-344805" algn="l" rtl="0">
              <a:lnSpc>
                <a:spcPct val="100000"/>
              </a:lnSpc>
              <a:spcBef>
                <a:spcPts val="0"/>
              </a:spcBef>
              <a:spcAft>
                <a:spcPts val="0"/>
              </a:spcAft>
              <a:buClr>
                <a:srgbClr val="E36C09"/>
              </a:buClr>
              <a:buSzPts val="1200"/>
              <a:buFont typeface="Noto Sans Symbols"/>
              <a:buChar char="◻"/>
            </a:pPr>
            <a:r>
              <a:rPr lang="en-US" sz="2000" u="sng" dirty="0">
                <a:solidFill>
                  <a:srgbClr val="0000FF"/>
                </a:solidFill>
                <a:latin typeface="Calibri"/>
                <a:ea typeface="Calibri"/>
                <a:cs typeface="Calibri"/>
                <a:sym typeface="Calibri"/>
              </a:rPr>
              <a:t>https://ithelp.ithome.com.tw/articles/10202099?fbclid=IwAR1OSUaSK3yJj2FyyVCJQjfWtA_ucA8rPvp</a:t>
            </a:r>
            <a:endParaRPr sz="2000" dirty="0">
              <a:solidFill>
                <a:schemeClr val="dk1"/>
              </a:solidFill>
              <a:latin typeface="Calibri"/>
              <a:ea typeface="Calibri"/>
              <a:cs typeface="Calibri"/>
              <a:sym typeface="Calibri"/>
            </a:endParaRPr>
          </a:p>
          <a:p>
            <a:pPr marL="356870" marR="0" lvl="0" indent="0" algn="l" rtl="0">
              <a:lnSpc>
                <a:spcPct val="100000"/>
              </a:lnSpc>
              <a:spcBef>
                <a:spcPts val="5"/>
              </a:spcBef>
              <a:spcAft>
                <a:spcPts val="0"/>
              </a:spcAft>
              <a:buNone/>
            </a:pPr>
            <a:r>
              <a:rPr lang="en-US" sz="2000" u="sng" dirty="0">
                <a:solidFill>
                  <a:srgbClr val="0000FF"/>
                </a:solidFill>
                <a:latin typeface="Calibri"/>
                <a:ea typeface="Calibri"/>
                <a:cs typeface="Calibri"/>
                <a:sym typeface="Calibri"/>
              </a:rPr>
              <a:t>ryamqs2E2QgnoQHwJ6nmuPQU</a:t>
            </a:r>
            <a:endParaRPr sz="2000" dirty="0">
              <a:solidFill>
                <a:schemeClr val="dk1"/>
              </a:solidFill>
              <a:latin typeface="Calibri"/>
              <a:ea typeface="Calibri"/>
              <a:cs typeface="Calibri"/>
              <a:sym typeface="Calibri"/>
            </a:endParaRPr>
          </a:p>
          <a:p>
            <a:pPr marL="0" marR="0" lvl="0" indent="0" algn="l" rtl="0">
              <a:lnSpc>
                <a:spcPct val="100000"/>
              </a:lnSpc>
              <a:spcBef>
                <a:spcPts val="5"/>
              </a:spcBef>
              <a:spcAft>
                <a:spcPts val="0"/>
              </a:spcAft>
              <a:buNone/>
            </a:pPr>
            <a:endParaRPr sz="2750" dirty="0">
              <a:solidFill>
                <a:schemeClr val="dk1"/>
              </a:solidFill>
              <a:latin typeface="Calibri"/>
              <a:ea typeface="Calibri"/>
              <a:cs typeface="Calibri"/>
              <a:sym typeface="Calibri"/>
            </a:endParaRPr>
          </a:p>
          <a:p>
            <a:pPr marL="356870" marR="0" lvl="0" indent="-344805" algn="l" rtl="0">
              <a:lnSpc>
                <a:spcPct val="100000"/>
              </a:lnSpc>
              <a:spcBef>
                <a:spcPts val="0"/>
              </a:spcBef>
              <a:spcAft>
                <a:spcPts val="0"/>
              </a:spcAft>
              <a:buClr>
                <a:srgbClr val="E36C09"/>
              </a:buClr>
              <a:buSzPts val="1200"/>
              <a:buFont typeface="Noto Sans Symbols"/>
              <a:buChar char="◻"/>
            </a:pPr>
            <a:r>
              <a:rPr lang="en-US" sz="2000" u="sng" dirty="0">
                <a:solidFill>
                  <a:srgbClr val="0000FF"/>
                </a:solidFill>
                <a:latin typeface="Calibri"/>
                <a:ea typeface="Calibri"/>
                <a:cs typeface="Calibri"/>
                <a:sym typeface="Calibri"/>
              </a:rPr>
              <a:t>https://ithelp.ithome.com.tw/articles/10222132</a:t>
            </a:r>
            <a:endParaRPr sz="2000" dirty="0">
              <a:solidFill>
                <a:schemeClr val="dk1"/>
              </a:solidFill>
              <a:latin typeface="Calibri"/>
              <a:ea typeface="Calibri"/>
              <a:cs typeface="Calibri"/>
              <a:sym typeface="Calibri"/>
            </a:endParaRPr>
          </a:p>
          <a:p>
            <a:pPr marL="356870" marR="0" lvl="0" indent="-344805" algn="l" rtl="0">
              <a:lnSpc>
                <a:spcPct val="100000"/>
              </a:lnSpc>
              <a:spcBef>
                <a:spcPts val="480"/>
              </a:spcBef>
              <a:spcAft>
                <a:spcPts val="0"/>
              </a:spcAft>
              <a:buClr>
                <a:srgbClr val="E36C09"/>
              </a:buClr>
              <a:buSzPts val="1200"/>
              <a:buFont typeface="Noto Sans Symbols"/>
              <a:buChar char="◻"/>
            </a:pPr>
            <a:r>
              <a:rPr lang="en-US" sz="2000" u="sng" dirty="0">
                <a:solidFill>
                  <a:srgbClr val="0000FF"/>
                </a:solidFill>
                <a:latin typeface="Calibri"/>
                <a:ea typeface="Calibri"/>
                <a:cs typeface="Calibri"/>
                <a:sym typeface="Calibri"/>
              </a:rPr>
              <a:t>https://ithelp.ithome.com.tw/articles/10157431</a:t>
            </a:r>
            <a:endParaRPr sz="2000" dirty="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86"/>
        <p:cNvGrpSpPr/>
        <p:nvPr/>
      </p:nvGrpSpPr>
      <p:grpSpPr>
        <a:xfrm>
          <a:off x="0" y="0"/>
          <a:ext cx="0" cy="0"/>
          <a:chOff x="0" y="0"/>
          <a:chExt cx="0" cy="0"/>
        </a:xfrm>
      </p:grpSpPr>
      <p:grpSp>
        <p:nvGrpSpPr>
          <p:cNvPr id="87" name="Google Shape;87;p4"/>
          <p:cNvGrpSpPr/>
          <p:nvPr/>
        </p:nvGrpSpPr>
        <p:grpSpPr>
          <a:xfrm>
            <a:off x="0" y="0"/>
            <a:ext cx="12192000" cy="6858000"/>
            <a:chOff x="0" y="0"/>
            <a:chExt cx="12192000" cy="6858000"/>
          </a:xfrm>
        </p:grpSpPr>
        <p:pic>
          <p:nvPicPr>
            <p:cNvPr id="88" name="Google Shape;88;p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89" name="Google Shape;89;p4"/>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0" name="Google Shape;90;p4"/>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91" name="Google Shape;91;p4"/>
          <p:cNvSpPr txBox="1">
            <a:spLocks noGrp="1"/>
          </p:cNvSpPr>
          <p:nvPr>
            <p:ph type="title"/>
          </p:nvPr>
        </p:nvSpPr>
        <p:spPr>
          <a:xfrm>
            <a:off x="2411572" y="381000"/>
            <a:ext cx="7368857" cy="75755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a:latin typeface="Microsoft JhengHei"/>
                <a:ea typeface="Microsoft JhengHei"/>
                <a:cs typeface="Microsoft JhengHei"/>
                <a:sym typeface="Microsoft JhengHei"/>
              </a:rPr>
              <a:t>HTTP Request Method</a:t>
            </a:r>
            <a:endParaRPr/>
          </a:p>
        </p:txBody>
      </p:sp>
      <p:sp>
        <p:nvSpPr>
          <p:cNvPr id="92" name="Google Shape;92;p4"/>
          <p:cNvSpPr txBox="1"/>
          <p:nvPr/>
        </p:nvSpPr>
        <p:spPr>
          <a:xfrm>
            <a:off x="414866" y="1774520"/>
            <a:ext cx="10242550" cy="2905283"/>
          </a:xfrm>
          <a:prstGeom prst="rect">
            <a:avLst/>
          </a:prstGeom>
          <a:noFill/>
          <a:ln>
            <a:noFill/>
          </a:ln>
        </p:spPr>
        <p:txBody>
          <a:bodyPr spcFirstLastPara="1" wrap="square" lIns="0" tIns="12050" rIns="0" bIns="0" anchor="t" anchorCtr="0">
            <a:spAutoFit/>
          </a:bodyPr>
          <a:lstStyle/>
          <a:p>
            <a:pPr marL="356870" marR="0" lvl="0" indent="-344805" algn="l" rtl="0">
              <a:lnSpc>
                <a:spcPct val="100000"/>
              </a:lnSpc>
              <a:spcBef>
                <a:spcPts val="0"/>
              </a:spcBef>
              <a:spcAft>
                <a:spcPts val="0"/>
              </a:spcAft>
              <a:buClr>
                <a:srgbClr val="E36C09"/>
              </a:buClr>
              <a:buSzPts val="1663"/>
              <a:buFont typeface="Noto Sans Symbols"/>
              <a:buChar char="◻"/>
            </a:pPr>
            <a:r>
              <a:rPr lang="en-US" sz="2800" dirty="0" err="1">
                <a:solidFill>
                  <a:schemeClr val="dk1"/>
                </a:solidFill>
                <a:latin typeface="Microsoft JhengHei"/>
                <a:ea typeface="Microsoft JhengHei"/>
                <a:cs typeface="Microsoft JhengHei"/>
                <a:sym typeface="Microsoft JhengHei"/>
              </a:rPr>
              <a:t>常用的有</a:t>
            </a:r>
            <a:r>
              <a:rPr lang="en-US" sz="2800" dirty="0">
                <a:solidFill>
                  <a:schemeClr val="dk1"/>
                </a:solidFill>
                <a:latin typeface="Microsoft JhengHei"/>
                <a:ea typeface="Microsoft JhengHei"/>
                <a:cs typeface="Microsoft JhengHei"/>
                <a:sym typeface="Microsoft JhengHei"/>
              </a:rPr>
              <a:t> </a:t>
            </a:r>
            <a:r>
              <a:rPr lang="en-US" sz="2800" dirty="0">
                <a:solidFill>
                  <a:schemeClr val="dk1"/>
                </a:solidFill>
                <a:latin typeface="Calibri"/>
                <a:ea typeface="Calibri"/>
                <a:cs typeface="Calibri"/>
                <a:sym typeface="Calibri"/>
              </a:rPr>
              <a:t>GET / PUT / POST / DELETE</a:t>
            </a:r>
            <a:endParaRPr sz="2800" dirty="0">
              <a:solidFill>
                <a:schemeClr val="dk1"/>
              </a:solidFill>
              <a:latin typeface="Calibri"/>
              <a:ea typeface="Calibri"/>
              <a:cs typeface="Calibri"/>
              <a:sym typeface="Calibri"/>
            </a:endParaRPr>
          </a:p>
          <a:p>
            <a:pPr marL="0" marR="0" lvl="0" indent="0" algn="l" rtl="0">
              <a:lnSpc>
                <a:spcPct val="100000"/>
              </a:lnSpc>
              <a:spcBef>
                <a:spcPts val="5"/>
              </a:spcBef>
              <a:spcAft>
                <a:spcPts val="0"/>
              </a:spcAft>
              <a:buClr>
                <a:srgbClr val="E36C09"/>
              </a:buClr>
              <a:buSzPts val="2800"/>
              <a:buFont typeface="Noto Sans Symbols"/>
              <a:buNone/>
            </a:pPr>
            <a:endParaRPr sz="2800" dirty="0">
              <a:solidFill>
                <a:schemeClr val="dk1"/>
              </a:solidFill>
              <a:latin typeface="Calibri"/>
              <a:ea typeface="Calibri"/>
              <a:cs typeface="Calibri"/>
              <a:sym typeface="Calibri"/>
            </a:endParaRPr>
          </a:p>
          <a:p>
            <a:pPr marL="356870" marR="0" lvl="0" indent="-344805" algn="l" rtl="0">
              <a:lnSpc>
                <a:spcPct val="100000"/>
              </a:lnSpc>
              <a:spcBef>
                <a:spcPts val="5"/>
              </a:spcBef>
              <a:spcAft>
                <a:spcPts val="0"/>
              </a:spcAft>
              <a:buClr>
                <a:srgbClr val="E36C09"/>
              </a:buClr>
              <a:buSzPts val="1663"/>
              <a:buFont typeface="Noto Sans Symbols"/>
              <a:buChar char="◻"/>
            </a:pPr>
            <a:r>
              <a:rPr lang="en-US" sz="2800" dirty="0">
                <a:solidFill>
                  <a:schemeClr val="dk1"/>
                </a:solidFill>
                <a:latin typeface="Calibri"/>
                <a:ea typeface="Calibri"/>
                <a:cs typeface="Calibri"/>
                <a:sym typeface="Calibri"/>
              </a:rPr>
              <a:t>GET : </a:t>
            </a:r>
            <a:r>
              <a:rPr lang="en-US" sz="2800" dirty="0" err="1">
                <a:solidFill>
                  <a:schemeClr val="dk1"/>
                </a:solidFill>
                <a:latin typeface="Microsoft JhengHei"/>
                <a:ea typeface="Microsoft JhengHei"/>
                <a:cs typeface="Microsoft JhengHei"/>
                <a:sym typeface="Microsoft JhengHei"/>
              </a:rPr>
              <a:t>向指定的資源要求取得資料，並不會動到內部資源</a:t>
            </a:r>
            <a:endParaRPr sz="2800" dirty="0">
              <a:solidFill>
                <a:schemeClr val="dk1"/>
              </a:solidFill>
              <a:latin typeface="Microsoft JhengHei"/>
              <a:ea typeface="Microsoft JhengHei"/>
              <a:cs typeface="Microsoft JhengHei"/>
              <a:sym typeface="Microsoft JhengHei"/>
            </a:endParaRPr>
          </a:p>
          <a:p>
            <a:pPr marL="356870" marR="0" lvl="0" indent="-344805" algn="l" rtl="0">
              <a:lnSpc>
                <a:spcPct val="100000"/>
              </a:lnSpc>
              <a:spcBef>
                <a:spcPts val="770"/>
              </a:spcBef>
              <a:spcAft>
                <a:spcPts val="0"/>
              </a:spcAft>
              <a:buClr>
                <a:srgbClr val="E36C09"/>
              </a:buClr>
              <a:buSzPts val="1663"/>
              <a:buFont typeface="Noto Sans Symbols"/>
              <a:buChar char="◻"/>
            </a:pPr>
            <a:r>
              <a:rPr lang="en-US" sz="2800" dirty="0">
                <a:solidFill>
                  <a:schemeClr val="dk1"/>
                </a:solidFill>
                <a:latin typeface="Calibri"/>
                <a:ea typeface="Calibri"/>
                <a:cs typeface="Calibri"/>
                <a:sym typeface="Calibri"/>
              </a:rPr>
              <a:t>PUT : </a:t>
            </a:r>
            <a:r>
              <a:rPr lang="en-US" sz="2800" dirty="0" err="1">
                <a:solidFill>
                  <a:schemeClr val="dk1"/>
                </a:solidFill>
                <a:latin typeface="Microsoft JhengHei"/>
                <a:ea typeface="Microsoft JhengHei"/>
                <a:cs typeface="Microsoft JhengHei"/>
                <a:sym typeface="Microsoft JhengHei"/>
              </a:rPr>
              <a:t>向指定資源位置提交更新內容</a:t>
            </a:r>
            <a:endParaRPr sz="2800" dirty="0">
              <a:solidFill>
                <a:schemeClr val="dk1"/>
              </a:solidFill>
              <a:latin typeface="Microsoft JhengHei"/>
              <a:ea typeface="Microsoft JhengHei"/>
              <a:cs typeface="Microsoft JhengHei"/>
              <a:sym typeface="Microsoft JhengHei"/>
            </a:endParaRPr>
          </a:p>
          <a:p>
            <a:pPr marL="356870" marR="0" lvl="0" indent="-344805" algn="l" rtl="0">
              <a:lnSpc>
                <a:spcPct val="100000"/>
              </a:lnSpc>
              <a:spcBef>
                <a:spcPts val="765"/>
              </a:spcBef>
              <a:spcAft>
                <a:spcPts val="0"/>
              </a:spcAft>
              <a:buClr>
                <a:srgbClr val="E36C09"/>
              </a:buClr>
              <a:buSzPts val="1663"/>
              <a:buFont typeface="Noto Sans Symbols"/>
              <a:buChar char="◻"/>
            </a:pPr>
            <a:r>
              <a:rPr lang="en-US" sz="2800" dirty="0">
                <a:solidFill>
                  <a:schemeClr val="dk1"/>
                </a:solidFill>
                <a:latin typeface="Calibri"/>
                <a:ea typeface="Calibri"/>
                <a:cs typeface="Calibri"/>
                <a:sym typeface="Calibri"/>
              </a:rPr>
              <a:t>POST : </a:t>
            </a:r>
            <a:r>
              <a:rPr lang="en-US" sz="2800" dirty="0" err="1">
                <a:solidFill>
                  <a:schemeClr val="dk1"/>
                </a:solidFill>
                <a:latin typeface="Microsoft JhengHei"/>
                <a:ea typeface="Microsoft JhengHei"/>
                <a:cs typeface="Microsoft JhengHei"/>
                <a:sym typeface="Microsoft JhengHei"/>
              </a:rPr>
              <a:t>向指定資源提交資料</a:t>
            </a:r>
            <a:endParaRPr sz="2800" dirty="0">
              <a:solidFill>
                <a:schemeClr val="dk1"/>
              </a:solidFill>
              <a:latin typeface="Microsoft JhengHei"/>
              <a:ea typeface="Microsoft JhengHei"/>
              <a:cs typeface="Microsoft JhengHei"/>
              <a:sym typeface="Microsoft JhengHei"/>
            </a:endParaRPr>
          </a:p>
          <a:p>
            <a:pPr marL="356870" marR="0" lvl="0" indent="-344805" algn="l" rtl="0">
              <a:lnSpc>
                <a:spcPct val="100000"/>
              </a:lnSpc>
              <a:spcBef>
                <a:spcPts val="770"/>
              </a:spcBef>
              <a:spcAft>
                <a:spcPts val="0"/>
              </a:spcAft>
              <a:buClr>
                <a:srgbClr val="E36C09"/>
              </a:buClr>
              <a:buSzPts val="1663"/>
              <a:buFont typeface="Noto Sans Symbols"/>
              <a:buChar char="◻"/>
            </a:pPr>
            <a:r>
              <a:rPr lang="en-US" sz="2800" dirty="0">
                <a:solidFill>
                  <a:schemeClr val="dk1"/>
                </a:solidFill>
                <a:latin typeface="Calibri"/>
                <a:ea typeface="Calibri"/>
                <a:cs typeface="Calibri"/>
                <a:sym typeface="Calibri"/>
              </a:rPr>
              <a:t>DELETE :</a:t>
            </a:r>
            <a:r>
              <a:rPr lang="en-US" sz="2800" dirty="0" err="1">
                <a:solidFill>
                  <a:schemeClr val="dk1"/>
                </a:solidFill>
                <a:latin typeface="Microsoft JhengHei"/>
                <a:ea typeface="Microsoft JhengHei"/>
                <a:cs typeface="Microsoft JhengHei"/>
                <a:sym typeface="Microsoft JhengHei"/>
              </a:rPr>
              <a:t>向指定資源位置請求刪除內容</a:t>
            </a:r>
            <a:endParaRPr sz="2800" dirty="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grpSp>
        <p:nvGrpSpPr>
          <p:cNvPr id="97" name="Google Shape;97;p5"/>
          <p:cNvGrpSpPr/>
          <p:nvPr/>
        </p:nvGrpSpPr>
        <p:grpSpPr>
          <a:xfrm>
            <a:off x="0" y="0"/>
            <a:ext cx="12192000" cy="6858000"/>
            <a:chOff x="0" y="0"/>
            <a:chExt cx="12192000" cy="6858000"/>
          </a:xfrm>
        </p:grpSpPr>
        <p:pic>
          <p:nvPicPr>
            <p:cNvPr id="98" name="Google Shape;98;p5"/>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9" name="Google Shape;99;p5"/>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0" name="Google Shape;100;p5"/>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101" name="Google Shape;101;p5"/>
          <p:cNvSpPr txBox="1">
            <a:spLocks noGrp="1"/>
          </p:cNvSpPr>
          <p:nvPr>
            <p:ph type="title"/>
          </p:nvPr>
        </p:nvSpPr>
        <p:spPr>
          <a:xfrm>
            <a:off x="2628901" y="381000"/>
            <a:ext cx="6934199" cy="751488"/>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dirty="0">
                <a:latin typeface="Microsoft JhengHei"/>
                <a:ea typeface="Microsoft JhengHei"/>
                <a:cs typeface="Microsoft JhengHei"/>
                <a:sym typeface="Microsoft JhengHei"/>
              </a:rPr>
              <a:t>HTTP Request Example</a:t>
            </a:r>
            <a:endParaRPr dirty="0">
              <a:latin typeface="Microsoft JhengHei"/>
              <a:ea typeface="Microsoft JhengHei"/>
              <a:cs typeface="Microsoft JhengHei"/>
              <a:sym typeface="Microsoft JhengHei"/>
            </a:endParaRPr>
          </a:p>
        </p:txBody>
      </p:sp>
      <p:pic>
        <p:nvPicPr>
          <p:cNvPr id="102" name="Google Shape;102;p5"/>
          <p:cNvPicPr preferRelativeResize="0"/>
          <p:nvPr/>
        </p:nvPicPr>
        <p:blipFill rotWithShape="1">
          <a:blip r:embed="rId5">
            <a:alphaModFix/>
          </a:blip>
          <a:srcRect/>
          <a:stretch/>
        </p:blipFill>
        <p:spPr>
          <a:xfrm>
            <a:off x="1048280" y="2469339"/>
            <a:ext cx="4524375" cy="2495550"/>
          </a:xfrm>
          <a:prstGeom prst="rect">
            <a:avLst/>
          </a:prstGeom>
          <a:noFill/>
          <a:ln>
            <a:noFill/>
          </a:ln>
        </p:spPr>
      </p:pic>
      <p:sp>
        <p:nvSpPr>
          <p:cNvPr id="2" name="文字方塊 1">
            <a:extLst>
              <a:ext uri="{FF2B5EF4-FFF2-40B4-BE49-F238E27FC236}">
                <a16:creationId xmlns:a16="http://schemas.microsoft.com/office/drawing/2014/main" id="{D435DA4C-EA75-4FE5-B708-ACCD796F0BF4}"/>
              </a:ext>
            </a:extLst>
          </p:cNvPr>
          <p:cNvSpPr txBox="1"/>
          <p:nvPr/>
        </p:nvSpPr>
        <p:spPr>
          <a:xfrm>
            <a:off x="6477001" y="1704785"/>
            <a:ext cx="3445174" cy="4801314"/>
          </a:xfrm>
          <a:prstGeom prst="rect">
            <a:avLst/>
          </a:prstGeom>
          <a:noFill/>
        </p:spPr>
        <p:txBody>
          <a:bodyPr wrap="none" rtlCol="0">
            <a:spAutoFit/>
          </a:bodyPr>
          <a:lstStyle/>
          <a:p>
            <a:r>
              <a:rPr lang="en-US" altLang="zh-TW" sz="1800" dirty="0">
                <a:latin typeface="微軟正黑體" panose="020B0604030504040204" pitchFamily="34" charset="-120"/>
                <a:ea typeface="微軟正黑體" panose="020B0604030504040204" pitchFamily="34" charset="-120"/>
              </a:rPr>
              <a:t>Json </a:t>
            </a:r>
            <a:r>
              <a:rPr lang="zh-TW" altLang="en-US" sz="1800" dirty="0">
                <a:latin typeface="微軟正黑體" panose="020B0604030504040204" pitchFamily="34" charset="-120"/>
                <a:ea typeface="微軟正黑體" panose="020B0604030504040204" pitchFamily="34" charset="-120"/>
              </a:rPr>
              <a:t>格式</a:t>
            </a:r>
            <a:endParaRPr lang="en-US" altLang="zh-TW" sz="1800" dirty="0">
              <a:latin typeface="微軟正黑體" panose="020B0604030504040204" pitchFamily="34" charset="-120"/>
              <a:ea typeface="微軟正黑體" panose="020B0604030504040204" pitchFamily="34" charset="-120"/>
            </a:endParaRPr>
          </a:p>
          <a:p>
            <a:endParaRPr lang="en-US" altLang="zh-TW" sz="1800" dirty="0">
              <a:latin typeface="微軟正黑體" panose="020B0604030504040204" pitchFamily="34" charset="-120"/>
              <a:ea typeface="微軟正黑體" panose="020B0604030504040204" pitchFamily="34" charset="-120"/>
            </a:endParaRPr>
          </a:p>
          <a:p>
            <a:r>
              <a:rPr lang="en-US" altLang="zh-TW" sz="1800" dirty="0">
                <a:solidFill>
                  <a:srgbClr val="FF0000"/>
                </a:solidFill>
                <a:latin typeface="微軟正黑體" panose="020B0604030504040204" pitchFamily="34" charset="-120"/>
                <a:ea typeface="微軟正黑體" panose="020B0604030504040204" pitchFamily="34" charset="-120"/>
              </a:rPr>
              <a:t>{</a:t>
            </a:r>
          </a:p>
          <a:p>
            <a:r>
              <a:rPr lang="zh-TW" altLang="en-US" sz="1800" dirty="0">
                <a:latin typeface="微軟正黑體" panose="020B0604030504040204" pitchFamily="34" charset="-120"/>
                <a:ea typeface="微軟正黑體" panose="020B0604030504040204" pitchFamily="34" charset="-120"/>
              </a:rPr>
              <a:t>        </a:t>
            </a:r>
            <a:r>
              <a:rPr lang="en-US" altLang="zh-TW" sz="1800" dirty="0">
                <a:latin typeface="Arial" panose="020B0604020202020204" pitchFamily="34" charset="0"/>
                <a:ea typeface="微軟正黑體" panose="020B0604030504040204" pitchFamily="34" charset="-120"/>
                <a:cs typeface="Arial" panose="020B0604020202020204" pitchFamily="34" charset="0"/>
              </a:rPr>
              <a:t>“</a:t>
            </a:r>
            <a:r>
              <a:rPr lang="en-US" altLang="zh-TW" sz="1800" dirty="0">
                <a:latin typeface="微軟正黑體" panose="020B0604030504040204" pitchFamily="34" charset="-120"/>
                <a:ea typeface="微軟正黑體" panose="020B0604030504040204" pitchFamily="34" charset="-120"/>
              </a:rPr>
              <a:t>String</a:t>
            </a:r>
            <a:r>
              <a:rPr lang="en-US" altLang="zh-TW" sz="1800" dirty="0">
                <a:latin typeface="+mj-lt"/>
                <a:ea typeface="微軟正黑體" panose="020B0604030504040204" pitchFamily="34" charset="-120"/>
              </a:rPr>
              <a:t>”</a:t>
            </a:r>
            <a:r>
              <a:rPr lang="zh-TW" altLang="en-US" sz="1800" dirty="0">
                <a:latin typeface="+mj-lt"/>
                <a:ea typeface="微軟正黑體" panose="020B0604030504040204" pitchFamily="34" charset="-120"/>
              </a:rPr>
              <a:t> </a:t>
            </a:r>
            <a:r>
              <a:rPr lang="en-US" altLang="zh-TW" sz="1800" dirty="0">
                <a:latin typeface="+mj-lt"/>
                <a:ea typeface="微軟正黑體" panose="020B0604030504040204" pitchFamily="34" charset="-120"/>
              </a:rPr>
              <a:t>: “</a:t>
            </a:r>
            <a:r>
              <a:rPr lang="en-US" altLang="zh-TW" sz="1800" dirty="0">
                <a:latin typeface="微軟正黑體" panose="020B0604030504040204" pitchFamily="34" charset="-120"/>
                <a:ea typeface="微軟正黑體" panose="020B0604030504040204" pitchFamily="34" charset="-120"/>
              </a:rPr>
              <a:t>This is a string</a:t>
            </a:r>
            <a:r>
              <a:rPr lang="en-US" altLang="zh-TW" sz="1800" dirty="0">
                <a:latin typeface="+mj-lt"/>
                <a:ea typeface="微軟正黑體" panose="020B0604030504040204" pitchFamily="34" charset="-120"/>
              </a:rPr>
              <a:t>.”</a:t>
            </a:r>
            <a:r>
              <a:rPr lang="en-US" altLang="zh-TW" sz="1800" dirty="0">
                <a:solidFill>
                  <a:srgbClr val="FF0000"/>
                </a:solidFill>
                <a:latin typeface="+mj-lt"/>
                <a:ea typeface="微軟正黑體" panose="020B0604030504040204" pitchFamily="34" charset="-120"/>
              </a:rPr>
              <a:t>,</a:t>
            </a:r>
          </a:p>
          <a:p>
            <a:r>
              <a:rPr lang="en-US" altLang="zh-TW" sz="1800" dirty="0">
                <a:latin typeface="微軟正黑體" panose="020B0604030504040204" pitchFamily="34" charset="-120"/>
                <a:ea typeface="微軟正黑體" panose="020B0604030504040204" pitchFamily="34" charset="-120"/>
              </a:rPr>
              <a:t>        </a:t>
            </a:r>
            <a:r>
              <a:rPr lang="en-US" altLang="zh-TW" sz="1800" dirty="0">
                <a:latin typeface="+mj-lt"/>
                <a:ea typeface="微軟正黑體" panose="020B0604030504040204" pitchFamily="34" charset="-120"/>
              </a:rPr>
              <a:t>“</a:t>
            </a:r>
            <a:r>
              <a:rPr lang="en-US" altLang="zh-TW" sz="1800" dirty="0">
                <a:latin typeface="微軟正黑體" panose="020B0604030504040204" pitchFamily="34" charset="-120"/>
                <a:ea typeface="微軟正黑體" panose="020B0604030504040204" pitchFamily="34" charset="-120"/>
              </a:rPr>
              <a:t>Value</a:t>
            </a:r>
            <a:r>
              <a:rPr lang="en-US" altLang="zh-TW" sz="1800" dirty="0">
                <a:latin typeface="+mj-lt"/>
                <a:ea typeface="微軟正黑體" panose="020B0604030504040204" pitchFamily="34" charset="-120"/>
              </a:rPr>
              <a:t>” : </a:t>
            </a:r>
            <a:r>
              <a:rPr lang="en-US" altLang="zh-TW" sz="1800" dirty="0">
                <a:latin typeface="微軟正黑體" panose="020B0604030504040204" pitchFamily="34" charset="-120"/>
                <a:ea typeface="微軟正黑體" panose="020B0604030504040204" pitchFamily="34" charset="-120"/>
              </a:rPr>
              <a:t>123456</a:t>
            </a:r>
            <a:r>
              <a:rPr lang="en-US" altLang="zh-TW" sz="1800" dirty="0">
                <a:solidFill>
                  <a:srgbClr val="FF0000"/>
                </a:solidFill>
                <a:latin typeface="+mj-lt"/>
                <a:ea typeface="微軟正黑體" panose="020B0604030504040204" pitchFamily="34" charset="-120"/>
              </a:rPr>
              <a:t>,</a:t>
            </a:r>
          </a:p>
          <a:p>
            <a:r>
              <a:rPr lang="en-US" altLang="zh-TW" sz="1800" dirty="0">
                <a:latin typeface="微軟正黑體" panose="020B0604030504040204" pitchFamily="34" charset="-120"/>
                <a:ea typeface="微軟正黑體" panose="020B0604030504040204" pitchFamily="34" charset="-120"/>
              </a:rPr>
              <a:t>        </a:t>
            </a:r>
            <a:r>
              <a:rPr lang="en-US" altLang="zh-TW" sz="1800" dirty="0">
                <a:latin typeface="+mj-lt"/>
                <a:ea typeface="微軟正黑體" panose="020B0604030504040204" pitchFamily="34" charset="-120"/>
              </a:rPr>
              <a:t>“</a:t>
            </a:r>
            <a:r>
              <a:rPr lang="en-US" altLang="zh-TW" sz="1800" dirty="0">
                <a:latin typeface="微軟正黑體" panose="020B0604030504040204" pitchFamily="34" charset="-120"/>
                <a:ea typeface="微軟正黑體" panose="020B0604030504040204" pitchFamily="34" charset="-120"/>
              </a:rPr>
              <a:t>Boolean</a:t>
            </a:r>
            <a:r>
              <a:rPr lang="en-US" altLang="zh-TW" sz="1800" dirty="0">
                <a:latin typeface="+mn-lt"/>
                <a:ea typeface="微軟正黑體" panose="020B0604030504040204" pitchFamily="34" charset="-120"/>
              </a:rPr>
              <a:t>” : </a:t>
            </a:r>
            <a:r>
              <a:rPr lang="en-US" altLang="zh-TW" sz="1800" dirty="0">
                <a:latin typeface="微軟正黑體" panose="020B0604030504040204" pitchFamily="34" charset="-120"/>
                <a:ea typeface="微軟正黑體" panose="020B0604030504040204" pitchFamily="34" charset="-120"/>
              </a:rPr>
              <a:t>True</a:t>
            </a:r>
            <a:r>
              <a:rPr lang="en-US" altLang="zh-TW" sz="1800" dirty="0">
                <a:solidFill>
                  <a:srgbClr val="FF0000"/>
                </a:solidFill>
                <a:latin typeface="+mj-lt"/>
                <a:ea typeface="微軟正黑體" panose="020B0604030504040204" pitchFamily="34" charset="-120"/>
              </a:rPr>
              <a:t>,</a:t>
            </a:r>
          </a:p>
          <a:p>
            <a:r>
              <a:rPr lang="en-US" altLang="zh-TW" sz="1800" dirty="0">
                <a:latin typeface="微軟正黑體" panose="020B0604030504040204" pitchFamily="34" charset="-120"/>
                <a:ea typeface="微軟正黑體" panose="020B0604030504040204" pitchFamily="34" charset="-120"/>
              </a:rPr>
              <a:t>        </a:t>
            </a:r>
            <a:r>
              <a:rPr lang="en-US" altLang="zh-TW" sz="1800" dirty="0">
                <a:latin typeface="+mj-lt"/>
                <a:ea typeface="微軟正黑體" panose="020B0604030504040204" pitchFamily="34" charset="-120"/>
              </a:rPr>
              <a:t>“</a:t>
            </a:r>
            <a:r>
              <a:rPr lang="en-US" altLang="zh-TW" sz="1800" dirty="0">
                <a:latin typeface="微軟正黑體" panose="020B0604030504040204" pitchFamily="34" charset="-120"/>
                <a:ea typeface="微軟正黑體" panose="020B0604030504040204" pitchFamily="34" charset="-120"/>
              </a:rPr>
              <a:t>Object</a:t>
            </a:r>
            <a:r>
              <a:rPr lang="en-US" altLang="zh-TW" sz="1800" dirty="0">
                <a:latin typeface="+mn-lt"/>
                <a:ea typeface="微軟正黑體" panose="020B0604030504040204" pitchFamily="34" charset="-120"/>
              </a:rPr>
              <a:t>” : </a:t>
            </a:r>
          </a:p>
          <a:p>
            <a:r>
              <a:rPr lang="en-US" altLang="zh-TW" sz="1800" dirty="0">
                <a:latin typeface="+mn-lt"/>
                <a:ea typeface="微軟正黑體" panose="020B0604030504040204" pitchFamily="34" charset="-120"/>
                <a:cs typeface="Arial" panose="020B0604020202020204" pitchFamily="34" charset="0"/>
              </a:rPr>
              <a:t>        {</a:t>
            </a:r>
          </a:p>
          <a:p>
            <a:r>
              <a:rPr lang="en-US" altLang="zh-TW" sz="1800" dirty="0">
                <a:latin typeface="Arial" panose="020B0604020202020204" pitchFamily="34" charset="0"/>
                <a:ea typeface="微軟正黑體" panose="020B0604030504040204" pitchFamily="34" charset="-120"/>
                <a:cs typeface="Arial" panose="020B0604020202020204" pitchFamily="34" charset="0"/>
              </a:rPr>
              <a:t>	“var1” : “AAA”</a:t>
            </a:r>
            <a:r>
              <a:rPr lang="en-US" altLang="zh-TW" sz="1800" dirty="0">
                <a:solidFill>
                  <a:srgbClr val="FF0000"/>
                </a:solidFill>
                <a:latin typeface="Arial" panose="020B0604020202020204" pitchFamily="34" charset="0"/>
                <a:ea typeface="微軟正黑體" panose="020B0604030504040204" pitchFamily="34" charset="-120"/>
                <a:cs typeface="Arial" panose="020B0604020202020204" pitchFamily="34" charset="0"/>
              </a:rPr>
              <a:t>,</a:t>
            </a:r>
          </a:p>
          <a:p>
            <a:r>
              <a:rPr lang="en-US" altLang="zh-TW" sz="1800" dirty="0">
                <a:latin typeface="Arial" panose="020B0604020202020204" pitchFamily="34" charset="0"/>
                <a:ea typeface="微軟正黑體" panose="020B0604030504040204" pitchFamily="34" charset="-120"/>
                <a:cs typeface="Arial" panose="020B0604020202020204" pitchFamily="34" charset="0"/>
              </a:rPr>
              <a:t>	“var2” : “BBB”</a:t>
            </a:r>
          </a:p>
          <a:p>
            <a:r>
              <a:rPr lang="en-US" altLang="zh-TW" sz="1800" dirty="0">
                <a:latin typeface="Arial" panose="020B0604020202020204" pitchFamily="34" charset="0"/>
                <a:ea typeface="微軟正黑體" panose="020B0604030504040204" pitchFamily="34" charset="-120"/>
                <a:cs typeface="Arial" panose="020B0604020202020204" pitchFamily="34" charset="0"/>
              </a:rPr>
              <a:t>        }</a:t>
            </a:r>
            <a:r>
              <a:rPr lang="en-US" altLang="zh-TW" sz="1800" dirty="0">
                <a:solidFill>
                  <a:srgbClr val="FF0000"/>
                </a:solidFill>
                <a:latin typeface="Arial" panose="020B0604020202020204" pitchFamily="34" charset="0"/>
                <a:ea typeface="微軟正黑體" panose="020B0604030504040204" pitchFamily="34" charset="-120"/>
                <a:cs typeface="Arial" panose="020B0604020202020204" pitchFamily="34" charset="0"/>
              </a:rPr>
              <a:t>,</a:t>
            </a:r>
          </a:p>
          <a:p>
            <a:r>
              <a:rPr lang="en-US" altLang="zh-TW" sz="1800" dirty="0">
                <a:latin typeface="Arial" panose="020B0604020202020204" pitchFamily="34" charset="0"/>
                <a:ea typeface="微軟正黑體" panose="020B0604030504040204" pitchFamily="34" charset="-120"/>
                <a:cs typeface="Arial" panose="020B0604020202020204" pitchFamily="34" charset="0"/>
              </a:rPr>
              <a:t>        “</a:t>
            </a:r>
            <a:r>
              <a:rPr lang="en-US" altLang="zh-TW" sz="1800" dirty="0">
                <a:latin typeface="微軟正黑體" panose="020B0604030504040204" pitchFamily="34" charset="-120"/>
                <a:ea typeface="微軟正黑體" panose="020B0604030504040204" pitchFamily="34" charset="-120"/>
              </a:rPr>
              <a:t>Array</a:t>
            </a:r>
            <a:r>
              <a:rPr lang="en-US" altLang="zh-TW" sz="1800" dirty="0">
                <a:latin typeface="+mn-lt"/>
                <a:ea typeface="微軟正黑體" panose="020B0604030504040204" pitchFamily="34" charset="-120"/>
              </a:rPr>
              <a:t>” : </a:t>
            </a:r>
          </a:p>
          <a:p>
            <a:r>
              <a:rPr lang="en-US" altLang="zh-TW" sz="1800" dirty="0">
                <a:latin typeface="+mn-lt"/>
                <a:ea typeface="微軟正黑體" panose="020B0604030504040204" pitchFamily="34" charset="-120"/>
              </a:rPr>
              <a:t>        [</a:t>
            </a:r>
          </a:p>
          <a:p>
            <a:r>
              <a:rPr lang="en-US" altLang="zh-TW" sz="1800" dirty="0">
                <a:latin typeface="+mn-lt"/>
                <a:ea typeface="微軟正黑體" panose="020B0604030504040204" pitchFamily="34" charset="-120"/>
              </a:rPr>
              <a:t>	“var3” : 0</a:t>
            </a:r>
            <a:r>
              <a:rPr lang="en-US" altLang="zh-TW" sz="1800" dirty="0">
                <a:solidFill>
                  <a:srgbClr val="FF0000"/>
                </a:solidFill>
                <a:latin typeface="+mn-lt"/>
                <a:ea typeface="微軟正黑體" panose="020B0604030504040204" pitchFamily="34" charset="-120"/>
              </a:rPr>
              <a:t>,</a:t>
            </a:r>
          </a:p>
          <a:p>
            <a:r>
              <a:rPr lang="en-US" altLang="zh-TW" sz="1800" dirty="0">
                <a:latin typeface="+mn-lt"/>
                <a:ea typeface="微軟正黑體" panose="020B0604030504040204" pitchFamily="34" charset="-120"/>
              </a:rPr>
              <a:t>	“var4” : False</a:t>
            </a:r>
          </a:p>
          <a:p>
            <a:r>
              <a:rPr lang="en-US" altLang="zh-TW" sz="1800" dirty="0">
                <a:latin typeface="+mn-lt"/>
                <a:ea typeface="微軟正黑體" panose="020B0604030504040204" pitchFamily="34" charset="-120"/>
              </a:rPr>
              <a:t>        ]</a:t>
            </a:r>
          </a:p>
          <a:p>
            <a:r>
              <a:rPr lang="en-US" altLang="zh-TW" sz="1800" dirty="0">
                <a:solidFill>
                  <a:srgbClr val="FF0000"/>
                </a:solidFill>
                <a:latin typeface="微軟正黑體" panose="020B0604030504040204" pitchFamily="34" charset="-120"/>
                <a:ea typeface="微軟正黑體" panose="020B0604030504040204" pitchFamily="34" charset="-120"/>
              </a:rPr>
              <a:t>}</a:t>
            </a:r>
            <a:endParaRPr lang="zh-TW" altLang="en-US" sz="1800" dirty="0">
              <a:solidFill>
                <a:srgbClr val="FF0000"/>
              </a:solidFill>
              <a:latin typeface="微軟正黑體" panose="020B0604030504040204" pitchFamily="34" charset="-120"/>
              <a:ea typeface="微軟正黑體" panose="020B0604030504040204" pitchFamily="34" charset="-12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6"/>
          <p:cNvGrpSpPr/>
          <p:nvPr/>
        </p:nvGrpSpPr>
        <p:grpSpPr>
          <a:xfrm>
            <a:off x="0" y="0"/>
            <a:ext cx="12192000" cy="6858000"/>
            <a:chOff x="0" y="0"/>
            <a:chExt cx="12192000" cy="6858000"/>
          </a:xfrm>
        </p:grpSpPr>
        <p:pic>
          <p:nvPicPr>
            <p:cNvPr id="108" name="Google Shape;108;p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9" name="Google Shape;109;p6"/>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0" name="Google Shape;110;p6"/>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111" name="Google Shape;111;p6"/>
          <p:cNvSpPr txBox="1">
            <a:spLocks noGrp="1"/>
          </p:cNvSpPr>
          <p:nvPr>
            <p:ph type="title"/>
          </p:nvPr>
        </p:nvSpPr>
        <p:spPr>
          <a:xfrm>
            <a:off x="1733852" y="401128"/>
            <a:ext cx="8724297" cy="751488"/>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a:latin typeface="Microsoft JhengHei"/>
                <a:ea typeface="Microsoft JhengHei"/>
                <a:cs typeface="Microsoft JhengHei"/>
                <a:sym typeface="Microsoft JhengHei"/>
              </a:rPr>
              <a:t>HTTP Response Example</a:t>
            </a:r>
            <a:endParaRPr>
              <a:latin typeface="Microsoft JhengHei"/>
              <a:ea typeface="Microsoft JhengHei"/>
              <a:cs typeface="Microsoft JhengHei"/>
              <a:sym typeface="Microsoft JhengHei"/>
            </a:endParaRPr>
          </a:p>
        </p:txBody>
      </p:sp>
      <p:pic>
        <p:nvPicPr>
          <p:cNvPr id="112" name="Google Shape;112;p6"/>
          <p:cNvPicPr preferRelativeResize="0"/>
          <p:nvPr/>
        </p:nvPicPr>
        <p:blipFill rotWithShape="1">
          <a:blip r:embed="rId5">
            <a:alphaModFix/>
          </a:blip>
          <a:srcRect/>
          <a:stretch/>
        </p:blipFill>
        <p:spPr>
          <a:xfrm>
            <a:off x="2733402" y="1294522"/>
            <a:ext cx="6725196" cy="5411078"/>
          </a:xfrm>
          <a:prstGeom prst="rect">
            <a:avLst/>
          </a:prstGeom>
          <a:noFill/>
          <a:ln>
            <a:noFill/>
          </a:ln>
        </p:spPr>
      </p:pic>
      <p:sp>
        <p:nvSpPr>
          <p:cNvPr id="113" name="Google Shape;113;p6"/>
          <p:cNvSpPr/>
          <p:nvPr/>
        </p:nvSpPr>
        <p:spPr>
          <a:xfrm>
            <a:off x="2733402" y="3352800"/>
            <a:ext cx="609600" cy="3048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118" name="Google Shape;118;p7"/>
          <p:cNvGrpSpPr/>
          <p:nvPr/>
        </p:nvGrpSpPr>
        <p:grpSpPr>
          <a:xfrm>
            <a:off x="0" y="0"/>
            <a:ext cx="12192000" cy="6858000"/>
            <a:chOff x="0" y="0"/>
            <a:chExt cx="12192000" cy="6858000"/>
          </a:xfrm>
        </p:grpSpPr>
        <p:pic>
          <p:nvPicPr>
            <p:cNvPr id="119" name="Google Shape;119;p7"/>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20" name="Google Shape;120;p7"/>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1" name="Google Shape;121;p7"/>
            <p:cNvPicPr preferRelativeResize="0"/>
            <p:nvPr/>
          </p:nvPicPr>
          <p:blipFill rotWithShape="1">
            <a:blip r:embed="rId4">
              <a:alphaModFix/>
            </a:blip>
            <a:srcRect/>
            <a:stretch/>
          </p:blipFill>
          <p:spPr>
            <a:xfrm>
              <a:off x="9927335" y="64007"/>
              <a:ext cx="2203704" cy="935736"/>
            </a:xfrm>
            <a:prstGeom prst="rect">
              <a:avLst/>
            </a:prstGeom>
            <a:noFill/>
            <a:ln>
              <a:noFill/>
            </a:ln>
          </p:spPr>
        </p:pic>
      </p:grpSp>
      <p:pic>
        <p:nvPicPr>
          <p:cNvPr id="122" name="Google Shape;122;p7"/>
          <p:cNvPicPr preferRelativeResize="0"/>
          <p:nvPr/>
        </p:nvPicPr>
        <p:blipFill rotWithShape="1">
          <a:blip r:embed="rId5">
            <a:alphaModFix/>
          </a:blip>
          <a:srcRect/>
          <a:stretch/>
        </p:blipFill>
        <p:spPr>
          <a:xfrm>
            <a:off x="2019300" y="1295333"/>
            <a:ext cx="8153400" cy="5139382"/>
          </a:xfrm>
          <a:prstGeom prst="rect">
            <a:avLst/>
          </a:prstGeom>
          <a:noFill/>
          <a:ln>
            <a:noFill/>
          </a:ln>
        </p:spPr>
      </p:pic>
      <p:sp>
        <p:nvSpPr>
          <p:cNvPr id="123" name="Google Shape;123;p7"/>
          <p:cNvSpPr txBox="1"/>
          <p:nvPr/>
        </p:nvSpPr>
        <p:spPr>
          <a:xfrm>
            <a:off x="1695752" y="401128"/>
            <a:ext cx="8800497" cy="751488"/>
          </a:xfrm>
          <a:prstGeom prst="rect">
            <a:avLst/>
          </a:prstGeom>
          <a:noFill/>
          <a:ln>
            <a:noFill/>
          </a:ln>
        </p:spPr>
        <p:txBody>
          <a:bodyPr spcFirstLastPara="1" wrap="square" lIns="0" tIns="12700" rIns="0" bIns="0" anchor="t" anchorCtr="0">
            <a:spAutoFit/>
          </a:bodyPr>
          <a:lstStyle/>
          <a:p>
            <a:pPr marL="12700" marR="0" lvl="0" indent="0" algn="ctr" rtl="0">
              <a:spcBef>
                <a:spcPts val="0"/>
              </a:spcBef>
              <a:spcAft>
                <a:spcPts val="0"/>
              </a:spcAft>
              <a:buNone/>
            </a:pPr>
            <a:r>
              <a:rPr lang="en-US" sz="4800" b="0" i="0">
                <a:solidFill>
                  <a:schemeClr val="dk1"/>
                </a:solidFill>
                <a:latin typeface="Microsoft JhengHei"/>
                <a:ea typeface="Microsoft JhengHei"/>
                <a:cs typeface="Microsoft JhengHei"/>
                <a:sym typeface="Microsoft JhengHei"/>
              </a:rPr>
              <a:t>HTTP Response Example</a:t>
            </a:r>
            <a:endParaRPr sz="4800" b="0" i="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128" name="Google Shape;128;p8"/>
          <p:cNvGrpSpPr/>
          <p:nvPr/>
        </p:nvGrpSpPr>
        <p:grpSpPr>
          <a:xfrm>
            <a:off x="0" y="0"/>
            <a:ext cx="12192000" cy="6858000"/>
            <a:chOff x="0" y="0"/>
            <a:chExt cx="12192000" cy="6858000"/>
          </a:xfrm>
        </p:grpSpPr>
        <p:pic>
          <p:nvPicPr>
            <p:cNvPr id="129" name="Google Shape;129;p8"/>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30" name="Google Shape;130;p8"/>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31" name="Google Shape;131;p8"/>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132" name="Google Shape;132;p8"/>
          <p:cNvSpPr txBox="1">
            <a:spLocks noGrp="1"/>
          </p:cNvSpPr>
          <p:nvPr>
            <p:ph type="title"/>
          </p:nvPr>
        </p:nvSpPr>
        <p:spPr>
          <a:xfrm>
            <a:off x="2628901" y="381000"/>
            <a:ext cx="6934199" cy="751488"/>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a:latin typeface="Microsoft JhengHei"/>
                <a:ea typeface="Microsoft JhengHei"/>
                <a:cs typeface="Microsoft JhengHei"/>
                <a:sym typeface="Microsoft JhengHei"/>
              </a:rPr>
              <a:t>HTTP Status Codes</a:t>
            </a:r>
            <a:endParaRPr>
              <a:latin typeface="Microsoft JhengHei"/>
              <a:ea typeface="Microsoft JhengHei"/>
              <a:cs typeface="Microsoft JhengHei"/>
              <a:sym typeface="Microsoft JhengHei"/>
            </a:endParaRPr>
          </a:p>
        </p:txBody>
      </p:sp>
      <p:sp>
        <p:nvSpPr>
          <p:cNvPr id="133" name="Google Shape;133;p8"/>
          <p:cNvSpPr txBox="1"/>
          <p:nvPr/>
        </p:nvSpPr>
        <p:spPr>
          <a:xfrm>
            <a:off x="-1" y="1066800"/>
            <a:ext cx="11867389" cy="543097"/>
          </a:xfrm>
          <a:prstGeom prst="rect">
            <a:avLst/>
          </a:prstGeom>
          <a:noFill/>
          <a:ln>
            <a:noFill/>
          </a:ln>
        </p:spPr>
        <p:txBody>
          <a:bodyPr spcFirstLastPara="1" wrap="square" lIns="0" tIns="111125" rIns="0" bIns="0" anchor="t" anchorCtr="0">
            <a:spAutoFit/>
          </a:bodyPr>
          <a:lstStyle/>
          <a:p>
            <a:pPr marL="356870" marR="0" lvl="0" indent="-344805" algn="l" rtl="0">
              <a:lnSpc>
                <a:spcPct val="100000"/>
              </a:lnSpc>
              <a:spcBef>
                <a:spcPts val="0"/>
              </a:spcBef>
              <a:spcAft>
                <a:spcPts val="0"/>
              </a:spcAft>
              <a:buClr>
                <a:srgbClr val="E36C09"/>
              </a:buClr>
              <a:buSzPts val="1663"/>
              <a:buFont typeface="Noto Sans Symbols"/>
              <a:buChar char="◻"/>
            </a:pPr>
            <a:r>
              <a:rPr lang="en-US" sz="2800" dirty="0" err="1">
                <a:solidFill>
                  <a:schemeClr val="dk1"/>
                </a:solidFill>
                <a:latin typeface="Microsoft JhengHei"/>
                <a:ea typeface="Microsoft JhengHei"/>
                <a:cs typeface="Microsoft JhengHei"/>
                <a:sym typeface="Microsoft JhengHei"/>
              </a:rPr>
              <a:t>為從伺服器端回應的狀態，夾帶在</a:t>
            </a:r>
            <a:r>
              <a:rPr lang="en-US" sz="2800" dirty="0">
                <a:solidFill>
                  <a:schemeClr val="dk1"/>
                </a:solidFill>
                <a:latin typeface="Microsoft JhengHei"/>
                <a:ea typeface="Microsoft JhengHei"/>
                <a:cs typeface="Microsoft JhengHei"/>
                <a:sym typeface="Microsoft JhengHei"/>
              </a:rPr>
              <a:t> HTTP Response </a:t>
            </a:r>
            <a:r>
              <a:rPr lang="en-US" sz="2800" dirty="0" err="1">
                <a:solidFill>
                  <a:schemeClr val="dk1"/>
                </a:solidFill>
                <a:latin typeface="Microsoft JhengHei"/>
                <a:ea typeface="Microsoft JhengHei"/>
                <a:cs typeface="Microsoft JhengHei"/>
                <a:sym typeface="Microsoft JhengHei"/>
              </a:rPr>
              <a:t>中，由三個數字組成</a:t>
            </a:r>
            <a:endParaRPr sz="3200" dirty="0">
              <a:solidFill>
                <a:schemeClr val="dk1"/>
              </a:solidFill>
              <a:latin typeface="Microsoft JhengHei"/>
              <a:ea typeface="Microsoft JhengHei"/>
              <a:cs typeface="Microsoft JhengHei"/>
              <a:sym typeface="Microsoft JhengHei"/>
            </a:endParaRPr>
          </a:p>
        </p:txBody>
      </p:sp>
      <p:pic>
        <p:nvPicPr>
          <p:cNvPr id="134" name="Google Shape;134;p8"/>
          <p:cNvPicPr preferRelativeResize="0"/>
          <p:nvPr/>
        </p:nvPicPr>
        <p:blipFill rotWithShape="1">
          <a:blip r:embed="rId5">
            <a:alphaModFix/>
          </a:blip>
          <a:srcRect/>
          <a:stretch/>
        </p:blipFill>
        <p:spPr>
          <a:xfrm>
            <a:off x="3205204" y="3329940"/>
            <a:ext cx="5781593" cy="2101563"/>
          </a:xfrm>
          <a:prstGeom prst="rect">
            <a:avLst/>
          </a:prstGeom>
          <a:noFill/>
          <a:ln>
            <a:noFill/>
          </a:ln>
        </p:spPr>
      </p:pic>
      <p:pic>
        <p:nvPicPr>
          <p:cNvPr id="135" name="Google Shape;135;p8"/>
          <p:cNvPicPr preferRelativeResize="0"/>
          <p:nvPr/>
        </p:nvPicPr>
        <p:blipFill rotWithShape="1">
          <a:blip r:embed="rId6">
            <a:alphaModFix/>
          </a:blip>
          <a:srcRect/>
          <a:stretch/>
        </p:blipFill>
        <p:spPr>
          <a:xfrm>
            <a:off x="4748213" y="2785577"/>
            <a:ext cx="2695575" cy="276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39"/>
        <p:cNvGrpSpPr/>
        <p:nvPr/>
      </p:nvGrpSpPr>
      <p:grpSpPr>
        <a:xfrm>
          <a:off x="0" y="0"/>
          <a:ext cx="0" cy="0"/>
          <a:chOff x="0" y="0"/>
          <a:chExt cx="0" cy="0"/>
        </a:xfrm>
      </p:grpSpPr>
      <p:grpSp>
        <p:nvGrpSpPr>
          <p:cNvPr id="140" name="Google Shape;140;p9"/>
          <p:cNvGrpSpPr/>
          <p:nvPr/>
        </p:nvGrpSpPr>
        <p:grpSpPr>
          <a:xfrm>
            <a:off x="0" y="0"/>
            <a:ext cx="12192000" cy="6858000"/>
            <a:chOff x="0" y="0"/>
            <a:chExt cx="12192000" cy="6858000"/>
          </a:xfrm>
        </p:grpSpPr>
        <p:pic>
          <p:nvPicPr>
            <p:cNvPr id="141" name="Google Shape;141;p9"/>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2" name="Google Shape;142;p9"/>
            <p:cNvSpPr/>
            <p:nvPr/>
          </p:nvSpPr>
          <p:spPr>
            <a:xfrm>
              <a:off x="324611" y="358140"/>
              <a:ext cx="11573510" cy="5943600"/>
            </a:xfrm>
            <a:custGeom>
              <a:avLst/>
              <a:gdLst/>
              <a:ahLst/>
              <a:cxnLst/>
              <a:rect l="l" t="t" r="r" b="b"/>
              <a:pathLst>
                <a:path w="11573510" h="5943600" extrusionOk="0">
                  <a:moveTo>
                    <a:pt x="11573256" y="749808"/>
                  </a:moveTo>
                  <a:lnTo>
                    <a:pt x="11536680" y="5943600"/>
                  </a:lnTo>
                </a:path>
                <a:path w="11573510" h="5943600" extrusionOk="0">
                  <a:moveTo>
                    <a:pt x="0" y="0"/>
                  </a:moveTo>
                  <a:lnTo>
                    <a:pt x="10021824" y="45720"/>
                  </a:lnTo>
                </a:path>
              </a:pathLst>
            </a:custGeom>
            <a:noFill/>
            <a:ln w="39600"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3" name="Google Shape;143;p9"/>
            <p:cNvPicPr preferRelativeResize="0"/>
            <p:nvPr/>
          </p:nvPicPr>
          <p:blipFill rotWithShape="1">
            <a:blip r:embed="rId4">
              <a:alphaModFix/>
            </a:blip>
            <a:srcRect/>
            <a:stretch/>
          </p:blipFill>
          <p:spPr>
            <a:xfrm>
              <a:off x="9927335" y="64007"/>
              <a:ext cx="2203704" cy="935736"/>
            </a:xfrm>
            <a:prstGeom prst="rect">
              <a:avLst/>
            </a:prstGeom>
            <a:noFill/>
            <a:ln>
              <a:noFill/>
            </a:ln>
          </p:spPr>
        </p:pic>
      </p:grpSp>
      <p:sp>
        <p:nvSpPr>
          <p:cNvPr id="144" name="Google Shape;144;p9"/>
          <p:cNvSpPr txBox="1">
            <a:spLocks noGrp="1"/>
          </p:cNvSpPr>
          <p:nvPr>
            <p:ph type="title"/>
          </p:nvPr>
        </p:nvSpPr>
        <p:spPr>
          <a:xfrm>
            <a:off x="3309239" y="381000"/>
            <a:ext cx="5573522" cy="751488"/>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a:latin typeface="Microsoft JhengHei"/>
                <a:ea typeface="Microsoft JhengHei"/>
                <a:cs typeface="Microsoft JhengHei"/>
                <a:sym typeface="Microsoft JhengHei"/>
              </a:rPr>
              <a:t>下載本次實驗函式庫</a:t>
            </a:r>
            <a:endParaRPr>
              <a:latin typeface="Microsoft JhengHei"/>
              <a:ea typeface="Microsoft JhengHei"/>
              <a:cs typeface="Microsoft JhengHei"/>
              <a:sym typeface="Microsoft JhengHei"/>
            </a:endParaRPr>
          </a:p>
        </p:txBody>
      </p:sp>
      <p:sp>
        <p:nvSpPr>
          <p:cNvPr id="145" name="Google Shape;145;p9"/>
          <p:cNvSpPr txBox="1"/>
          <p:nvPr/>
        </p:nvSpPr>
        <p:spPr>
          <a:xfrm>
            <a:off x="-1" y="1066800"/>
            <a:ext cx="11867389" cy="4600618"/>
          </a:xfrm>
          <a:prstGeom prst="rect">
            <a:avLst/>
          </a:prstGeom>
          <a:noFill/>
          <a:ln>
            <a:noFill/>
          </a:ln>
        </p:spPr>
        <p:txBody>
          <a:bodyPr spcFirstLastPara="1" wrap="square" lIns="0" tIns="111125" rIns="0" bIns="0" anchor="t" anchorCtr="0">
            <a:spAutoFit/>
          </a:bodyPr>
          <a:lstStyle/>
          <a:p>
            <a:pPr marL="356870" marR="0" lvl="0" indent="-344805" algn="l" rtl="0">
              <a:lnSpc>
                <a:spcPct val="100000"/>
              </a:lnSpc>
              <a:spcBef>
                <a:spcPts val="0"/>
              </a:spcBef>
              <a:spcAft>
                <a:spcPts val="0"/>
              </a:spcAft>
              <a:buClr>
                <a:srgbClr val="E36C09"/>
              </a:buClr>
              <a:buSzPts val="1663"/>
              <a:buFont typeface="Noto Sans Symbols"/>
              <a:buChar char="◻"/>
            </a:pPr>
            <a:r>
              <a:rPr lang="en-US" sz="2800" dirty="0" err="1">
                <a:solidFill>
                  <a:schemeClr val="dk1"/>
                </a:solidFill>
                <a:latin typeface="Microsoft JhengHei"/>
                <a:ea typeface="Microsoft JhengHei"/>
                <a:cs typeface="Microsoft JhengHei"/>
                <a:sym typeface="Microsoft JhengHei"/>
              </a:rPr>
              <a:t>sudo</a:t>
            </a:r>
            <a:r>
              <a:rPr lang="en-US" sz="2800" dirty="0">
                <a:solidFill>
                  <a:schemeClr val="dk1"/>
                </a:solidFill>
                <a:latin typeface="Microsoft JhengHei"/>
                <a:ea typeface="Microsoft JhengHei"/>
                <a:cs typeface="Microsoft JhengHei"/>
                <a:sym typeface="Microsoft JhengHei"/>
              </a:rPr>
              <a:t> pip install flask</a:t>
            </a:r>
            <a:endParaRPr sz="2800" dirty="0">
              <a:solidFill>
                <a:schemeClr val="dk1"/>
              </a:solidFill>
              <a:latin typeface="Microsoft JhengHei"/>
              <a:ea typeface="Microsoft JhengHei"/>
              <a:cs typeface="Microsoft JhengHei"/>
              <a:sym typeface="Microsoft JhengHei"/>
            </a:endParaRPr>
          </a:p>
          <a:p>
            <a:pPr marL="356870" marR="0" lvl="0" indent="-224155" algn="l" rtl="0">
              <a:lnSpc>
                <a:spcPct val="100000"/>
              </a:lnSpc>
              <a:spcBef>
                <a:spcPts val="875"/>
              </a:spcBef>
              <a:spcAft>
                <a:spcPts val="0"/>
              </a:spcAft>
              <a:buClr>
                <a:srgbClr val="E36C09"/>
              </a:buClr>
              <a:buSzPts val="1900"/>
              <a:buFont typeface="Noto Sans Symbols"/>
              <a:buNone/>
            </a:pPr>
            <a:endParaRPr sz="3200" dirty="0">
              <a:solidFill>
                <a:schemeClr val="dk1"/>
              </a:solidFill>
              <a:latin typeface="Microsoft JhengHei"/>
              <a:ea typeface="Microsoft JhengHei"/>
              <a:cs typeface="Microsoft JhengHei"/>
              <a:sym typeface="Microsoft JhengHei"/>
            </a:endParaRPr>
          </a:p>
          <a:p>
            <a:pPr marL="356870" marR="0" lvl="0" indent="-344805" algn="l" rtl="0">
              <a:lnSpc>
                <a:spcPct val="100000"/>
              </a:lnSpc>
              <a:spcBef>
                <a:spcPts val="770"/>
              </a:spcBef>
              <a:spcAft>
                <a:spcPts val="0"/>
              </a:spcAft>
              <a:buClr>
                <a:srgbClr val="E36C09"/>
              </a:buClr>
              <a:buSzPts val="1663"/>
              <a:buFont typeface="Noto Sans Symbols"/>
              <a:buChar char="◻"/>
            </a:pPr>
            <a:r>
              <a:rPr lang="en-US" sz="2800" dirty="0">
                <a:solidFill>
                  <a:schemeClr val="dk1"/>
                </a:solidFill>
                <a:latin typeface="Microsoft JhengHei"/>
                <a:ea typeface="Microsoft JhengHei"/>
                <a:cs typeface="Microsoft JhengHei"/>
                <a:sym typeface="Microsoft JhengHei"/>
              </a:rPr>
              <a:t>git clone</a:t>
            </a:r>
            <a:r>
              <a:rPr lang="en-US" sz="2800" dirty="0">
                <a:solidFill>
                  <a:srgbClr val="0000FF"/>
                </a:solidFill>
                <a:latin typeface="Microsoft JhengHei"/>
                <a:ea typeface="Microsoft JhengHei"/>
                <a:cs typeface="Microsoft JhengHei"/>
                <a:sym typeface="Microsoft JhengHei"/>
              </a:rPr>
              <a:t> </a:t>
            </a:r>
            <a:r>
              <a:rPr lang="en-US" sz="2800" u="sng" dirty="0">
                <a:solidFill>
                  <a:srgbClr val="0000FF"/>
                </a:solidFill>
                <a:latin typeface="Microsoft JhengHei"/>
                <a:ea typeface="Microsoft JhengHei"/>
                <a:cs typeface="Microsoft JhengHei"/>
                <a:sym typeface="Microsoft JhengHei"/>
              </a:rPr>
              <a:t>https://github.com/flask-restful/flask-restful.git</a:t>
            </a:r>
            <a:endParaRPr sz="2800" dirty="0">
              <a:solidFill>
                <a:schemeClr val="dk1"/>
              </a:solidFill>
              <a:latin typeface="Microsoft JhengHei"/>
              <a:ea typeface="Microsoft JhengHei"/>
              <a:cs typeface="Microsoft JhengHei"/>
              <a:sym typeface="Microsoft JhengHei"/>
            </a:endParaRPr>
          </a:p>
          <a:p>
            <a:pPr marL="756285" marR="0" lvl="1" indent="-287019" algn="l" rtl="0">
              <a:lnSpc>
                <a:spcPct val="100000"/>
              </a:lnSpc>
              <a:spcBef>
                <a:spcPts val="690"/>
              </a:spcBef>
              <a:spcAft>
                <a:spcPts val="0"/>
              </a:spcAft>
              <a:buClr>
                <a:srgbClr val="548ED4"/>
              </a:buClr>
              <a:buSzPts val="1671"/>
              <a:buFont typeface="Noto Sans Symbols"/>
              <a:buChar char="🞐"/>
            </a:pPr>
            <a:r>
              <a:rPr lang="en-US" sz="2400" b="0" i="0" u="none" strike="noStrike" cap="none" dirty="0">
                <a:solidFill>
                  <a:schemeClr val="dk1"/>
                </a:solidFill>
                <a:latin typeface="Microsoft JhengHei"/>
                <a:ea typeface="Microsoft JhengHei"/>
                <a:cs typeface="Microsoft JhengHei"/>
                <a:sym typeface="Microsoft JhengHei"/>
              </a:rPr>
              <a:t>cd flask-restful</a:t>
            </a:r>
            <a:endParaRPr sz="2400" b="0" i="0" u="none" strike="noStrike" cap="none" dirty="0">
              <a:solidFill>
                <a:schemeClr val="dk1"/>
              </a:solidFill>
              <a:latin typeface="Microsoft JhengHei"/>
              <a:ea typeface="Microsoft JhengHei"/>
              <a:cs typeface="Microsoft JhengHei"/>
              <a:sym typeface="Microsoft JhengHei"/>
            </a:endParaRPr>
          </a:p>
          <a:p>
            <a:pPr marL="756285" marR="0" lvl="1" indent="-287019" algn="l" rtl="0">
              <a:lnSpc>
                <a:spcPct val="100000"/>
              </a:lnSpc>
              <a:spcBef>
                <a:spcPts val="670"/>
              </a:spcBef>
              <a:spcAft>
                <a:spcPts val="0"/>
              </a:spcAft>
              <a:buClr>
                <a:srgbClr val="548ED4"/>
              </a:buClr>
              <a:buSzPts val="1671"/>
              <a:buFont typeface="Noto Sans Symbols"/>
              <a:buChar char="🞐"/>
            </a:pPr>
            <a:r>
              <a:rPr lang="en-US" sz="2400" b="0" i="0" u="none" strike="noStrike" cap="none" dirty="0" err="1">
                <a:solidFill>
                  <a:schemeClr val="dk1"/>
                </a:solidFill>
                <a:latin typeface="Microsoft JhengHei"/>
                <a:ea typeface="Microsoft JhengHei"/>
                <a:cs typeface="Microsoft JhengHei"/>
                <a:sym typeface="Microsoft JhengHei"/>
              </a:rPr>
              <a:t>sudo</a:t>
            </a:r>
            <a:r>
              <a:rPr lang="en-US" sz="2400" b="0" i="0" u="none" strike="noStrike" cap="none" dirty="0">
                <a:solidFill>
                  <a:schemeClr val="dk1"/>
                </a:solidFill>
                <a:latin typeface="Microsoft JhengHei"/>
                <a:ea typeface="Microsoft JhengHei"/>
                <a:cs typeface="Microsoft JhengHei"/>
                <a:sym typeface="Microsoft JhengHei"/>
              </a:rPr>
              <a:t> python setup.py develop</a:t>
            </a:r>
            <a:endParaRPr sz="2400" b="0" i="0" u="none" strike="noStrike" cap="none" dirty="0">
              <a:solidFill>
                <a:schemeClr val="dk1"/>
              </a:solidFill>
              <a:latin typeface="Microsoft JhengHei"/>
              <a:ea typeface="Microsoft JhengHei"/>
              <a:cs typeface="Microsoft JhengHei"/>
              <a:sym typeface="Microsoft JhengHei"/>
            </a:endParaRPr>
          </a:p>
          <a:p>
            <a:pPr marL="756285" marR="0" lvl="1" indent="-163196" algn="l" rtl="0">
              <a:lnSpc>
                <a:spcPct val="100000"/>
              </a:lnSpc>
              <a:spcBef>
                <a:spcPts val="670"/>
              </a:spcBef>
              <a:spcAft>
                <a:spcPts val="0"/>
              </a:spcAft>
              <a:buClr>
                <a:srgbClr val="548ED4"/>
              </a:buClr>
              <a:buSzPts val="1950"/>
              <a:buFont typeface="Noto Sans Symbols"/>
              <a:buNone/>
            </a:pPr>
            <a:endParaRPr sz="2800" b="0" i="0" u="none" strike="noStrike" cap="none" dirty="0">
              <a:solidFill>
                <a:schemeClr val="dk1"/>
              </a:solidFill>
              <a:latin typeface="Microsoft JhengHei"/>
              <a:ea typeface="Microsoft JhengHei"/>
              <a:cs typeface="Microsoft JhengHei"/>
              <a:sym typeface="Microsoft JhengHei"/>
            </a:endParaRPr>
          </a:p>
          <a:p>
            <a:pPr marL="356870" marR="0" lvl="0" indent="-344805" algn="l" rtl="0">
              <a:lnSpc>
                <a:spcPct val="100000"/>
              </a:lnSpc>
              <a:spcBef>
                <a:spcPts val="755"/>
              </a:spcBef>
              <a:spcAft>
                <a:spcPts val="0"/>
              </a:spcAft>
              <a:buClr>
                <a:srgbClr val="E36C09"/>
              </a:buClr>
              <a:buSzPts val="1663"/>
              <a:buFont typeface="Noto Sans Symbols"/>
              <a:buChar char="◻"/>
            </a:pPr>
            <a:r>
              <a:rPr lang="zh-TW" altLang="en-US" sz="2800" dirty="0">
                <a:solidFill>
                  <a:schemeClr val="dk1"/>
                </a:solidFill>
                <a:latin typeface="Microsoft JhengHei"/>
                <a:ea typeface="Microsoft JhengHei"/>
                <a:cs typeface="Microsoft JhengHei"/>
                <a:sym typeface="Microsoft JhengHei"/>
              </a:rPr>
              <a:t>程式碼已放在</a:t>
            </a:r>
            <a:r>
              <a:rPr lang="en-US" altLang="zh-TW" sz="2800" dirty="0">
                <a:solidFill>
                  <a:schemeClr val="dk1"/>
                </a:solidFill>
                <a:latin typeface="Microsoft JhengHei"/>
                <a:ea typeface="Microsoft JhengHei"/>
                <a:cs typeface="Microsoft JhengHei"/>
                <a:sym typeface="Microsoft JhengHei"/>
              </a:rPr>
              <a:t>E3</a:t>
            </a:r>
            <a:endParaRPr lang="zh-TW" altLang="en-US" sz="2800" dirty="0">
              <a:solidFill>
                <a:schemeClr val="dk1"/>
              </a:solidFill>
              <a:latin typeface="Microsoft JhengHei"/>
              <a:ea typeface="Microsoft JhengHei"/>
              <a:cs typeface="Microsoft JhengHei"/>
              <a:sym typeface="Microsoft JhengHei"/>
            </a:endParaRPr>
          </a:p>
          <a:p>
            <a:pPr marL="814070" marR="0" lvl="1" indent="-344804" algn="l" rtl="0">
              <a:spcBef>
                <a:spcPts val="755"/>
              </a:spcBef>
              <a:spcAft>
                <a:spcPts val="0"/>
              </a:spcAft>
              <a:buClr>
                <a:srgbClr val="E36C09"/>
              </a:buClr>
              <a:buSzPts val="1425"/>
              <a:buFont typeface="Noto Sans Symbols"/>
              <a:buChar char="◻"/>
            </a:pPr>
            <a:r>
              <a:rPr lang="en-US" altLang="zh-TW" sz="2400" b="0" i="0" u="none" strike="noStrike" cap="none" dirty="0">
                <a:solidFill>
                  <a:schemeClr val="dk1"/>
                </a:solidFill>
                <a:latin typeface="Microsoft JhengHei"/>
                <a:ea typeface="Microsoft JhengHei"/>
                <a:cs typeface="Microsoft JhengHei"/>
                <a:sym typeface="Microsoft JhengHei"/>
              </a:rPr>
              <a:t>templates </a:t>
            </a:r>
            <a:r>
              <a:rPr lang="zh-TW" altLang="en-US" sz="2400" b="0" i="0" u="none" strike="noStrike" cap="none" dirty="0">
                <a:solidFill>
                  <a:schemeClr val="dk1"/>
                </a:solidFill>
                <a:latin typeface="Microsoft JhengHei"/>
                <a:ea typeface="Microsoft JhengHei"/>
                <a:cs typeface="Microsoft JhengHei"/>
                <a:sym typeface="Microsoft JhengHei"/>
              </a:rPr>
              <a:t>資料夾也需要下載，並連同把整個資料夾上傳至</a:t>
            </a:r>
            <a:r>
              <a:rPr lang="en-US" altLang="zh-TW" sz="2400" b="0" i="0" u="none" strike="noStrike" cap="none" dirty="0" err="1">
                <a:solidFill>
                  <a:schemeClr val="dk1"/>
                </a:solidFill>
                <a:latin typeface="Microsoft JhengHei"/>
                <a:ea typeface="Microsoft JhengHei"/>
                <a:cs typeface="Microsoft JhengHei"/>
                <a:sym typeface="Microsoft JhengHei"/>
              </a:rPr>
              <a:t>Rpi</a:t>
            </a:r>
            <a:endParaRPr lang="en-US" altLang="zh-TW" sz="2400" b="0" i="0" u="none" strike="noStrike" cap="none" dirty="0">
              <a:solidFill>
                <a:schemeClr val="dk1"/>
              </a:solidFill>
              <a:latin typeface="Microsoft JhengHei"/>
              <a:ea typeface="Microsoft JhengHei"/>
              <a:cs typeface="Microsoft JhengHei"/>
              <a:sym typeface="Microsoft JhengHei"/>
            </a:endParaRPr>
          </a:p>
          <a:p>
            <a:pPr marL="814070" marR="0" lvl="1" indent="-344804" algn="l" rtl="0">
              <a:spcBef>
                <a:spcPts val="755"/>
              </a:spcBef>
              <a:spcAft>
                <a:spcPts val="0"/>
              </a:spcAft>
              <a:buClr>
                <a:srgbClr val="E36C09"/>
              </a:buClr>
              <a:buSzPts val="1425"/>
              <a:buFont typeface="Noto Sans Symbols"/>
              <a:buChar char="◻"/>
            </a:pPr>
            <a:endParaRPr lang="en-US" altLang="zh-TW" sz="2400" b="0" i="0" u="none" strike="noStrike" cap="none" dirty="0">
              <a:solidFill>
                <a:schemeClr val="dk1"/>
              </a:solidFill>
              <a:latin typeface="Microsoft JhengHei"/>
              <a:ea typeface="Microsoft JhengHei"/>
              <a:cs typeface="Microsoft JhengHei"/>
              <a:sym typeface="Microsoft JhengHe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TotalTime>
  <Words>1207</Words>
  <Application>Microsoft Office PowerPoint</Application>
  <PresentationFormat>寬螢幕</PresentationFormat>
  <Paragraphs>234</Paragraphs>
  <Slides>35</Slides>
  <Notes>35</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35</vt:i4>
      </vt:variant>
    </vt:vector>
  </HeadingPairs>
  <TitlesOfParts>
    <vt:vector size="42" baseType="lpstr">
      <vt:lpstr>Noto Sans Symbols</vt:lpstr>
      <vt:lpstr>Microsoft JhengHei</vt:lpstr>
      <vt:lpstr>Microsoft JhengHei</vt:lpstr>
      <vt:lpstr>Arial</vt:lpstr>
      <vt:lpstr>Calibri</vt:lpstr>
      <vt:lpstr>Wingdings</vt:lpstr>
      <vt:lpstr>Office Theme</vt:lpstr>
      <vt:lpstr>通訊網路實驗</vt:lpstr>
      <vt:lpstr>REST API</vt:lpstr>
      <vt:lpstr>RESTful 例子</vt:lpstr>
      <vt:lpstr>HTTP Request Method</vt:lpstr>
      <vt:lpstr>HTTP Request Example</vt:lpstr>
      <vt:lpstr>HTTP Response Example</vt:lpstr>
      <vt:lpstr>PowerPoint 簡報</vt:lpstr>
      <vt:lpstr>HTTP Status Codes</vt:lpstr>
      <vt:lpstr>下載本次實驗函式庫</vt:lpstr>
      <vt:lpstr>Code 解釋</vt:lpstr>
      <vt:lpstr>PowerPoint 簡報</vt:lpstr>
      <vt:lpstr>PowerPoint 簡報</vt:lpstr>
      <vt:lpstr>如何發送 HTTP Request</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溫溼度感測器</vt:lpstr>
      <vt:lpstr>腳位參考圖</vt:lpstr>
      <vt:lpstr>下載本次實驗函式庫</vt:lpstr>
      <vt:lpstr>溫溼度感測器功能測試</vt:lpstr>
      <vt:lpstr>PowerPoint 簡報</vt:lpstr>
      <vt:lpstr>本次實驗 Demo</vt:lpstr>
      <vt:lpstr>本次實驗 Demo</vt:lpstr>
      <vt:lpstr>PowerPoint 簡報</vt:lpstr>
      <vt:lpstr>PowerPoint 簡報</vt:lpstr>
      <vt:lpstr>PowerPoint 簡報</vt:lpstr>
      <vt:lpstr>PowerPoint 簡報</vt:lpstr>
      <vt:lpstr>評分標準 &amp; 注意事項</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通訊網路實驗</dc:title>
  <cp:lastModifiedBy>亮宇 陳</cp:lastModifiedBy>
  <cp:revision>30</cp:revision>
  <dcterms:created xsi:type="dcterms:W3CDTF">2021-12-11T15:06:46Z</dcterms:created>
  <dcterms:modified xsi:type="dcterms:W3CDTF">2023-09-25T23:56:10Z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2021-11-26T00:00:00Z</vt:filetime>
  </property>
  <property fmtid="{D5CDD505-2E9C-101B-9397-08002B2CF9AE}" pid="3" name="Creator">
    <vt:lpwstr>Microsoft® PowerPoint® 2016</vt:lpwstr>
  </property>
  <property fmtid="{D5CDD505-2E9C-101B-9397-08002B2CF9AE}" pid="4" name="LastSaved">
    <vt:filetime>2021-12-11T00:00:00Z</vt:filetime>
  </property>
</Properties>
</file>